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831" r:id="rId2"/>
  </p:sldMasterIdLst>
  <p:notesMasterIdLst>
    <p:notesMasterId r:id="rId4"/>
  </p:notesMasterIdLst>
  <p:handoutMasterIdLst>
    <p:handoutMasterId r:id="rId5"/>
  </p:handoutMasterIdLst>
  <p:sldIdLst>
    <p:sldId id="256" r:id="rId3"/>
  </p:sldIdLst>
  <p:sldSz cx="384048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08">
          <p15:clr>
            <a:srgbClr val="A4A3A4"/>
          </p15:clr>
        </p15:guide>
        <p15:guide id="6" pos="2368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658" autoAdjust="0"/>
    <p:restoredTop sz="95221" autoAdjust="0"/>
  </p:normalViewPr>
  <p:slideViewPr>
    <p:cSldViewPr snapToGrid="0" snapToObjects="1" showGuides="1">
      <p:cViewPr>
        <p:scale>
          <a:sx n="37" d="100"/>
          <a:sy n="37" d="100"/>
        </p:scale>
        <p:origin x="728" y="1336"/>
      </p:cViewPr>
      <p:guideLst>
        <p:guide orient="horz" pos="3318"/>
        <p:guide orient="horz" pos="288"/>
        <p:guide orient="horz" pos="20160"/>
        <p:guide orient="horz"/>
        <p:guide pos="508"/>
        <p:guide pos="236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12/8/16</a:t>
            </a:fld>
            <a:endParaRPr lang="en-US" dirty="0"/>
          </a:p>
        </p:txBody>
      </p:sp>
      <p:sp>
        <p:nvSpPr>
          <p:cNvPr id="4" name="Slide Image Placeholder 3"/>
          <p:cNvSpPr>
            <a:spLocks noGrp="1" noRot="1" noChangeAspect="1"/>
          </p:cNvSpPr>
          <p:nvPr>
            <p:ph type="sldImg" idx="2"/>
          </p:nvPr>
        </p:nvSpPr>
        <p:spPr>
          <a:xfrm>
            <a:off x="1428750" y="685800"/>
            <a:ext cx="4000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5" y="6378482"/>
            <a:ext cx="1196332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807048" y="5548750"/>
            <a:ext cx="1195387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800100" y="1143000"/>
            <a:ext cx="386715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3737550" y="1219200"/>
            <a:ext cx="386715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807047" y="14212514"/>
            <a:ext cx="1195576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808434" y="20444333"/>
            <a:ext cx="1195387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808435" y="19614601"/>
            <a:ext cx="1195387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313768" y="6378482"/>
            <a:ext cx="1193710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306822" y="5586594"/>
            <a:ext cx="1194841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5795539" y="5548750"/>
            <a:ext cx="1183842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5795539" y="6378482"/>
            <a:ext cx="1183842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5795539" y="14272739"/>
            <a:ext cx="1183842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5794017" y="15011403"/>
            <a:ext cx="11844357"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5795539" y="25679402"/>
            <a:ext cx="1183842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5794017" y="26433447"/>
            <a:ext cx="11844357"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791165" y="14951553"/>
            <a:ext cx="1196332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5191019" y="3383947"/>
            <a:ext cx="27999097"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191019" y="2103787"/>
            <a:ext cx="27999097"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191019" y="465814"/>
            <a:ext cx="27999097"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32412312" y="9471658"/>
            <a:ext cx="6067958" cy="692496"/>
          </a:xfrm>
          <a:prstGeom prst="rect">
            <a:avLst/>
          </a:prstGeom>
        </p:spPr>
      </p:pic>
      <p:sp>
        <p:nvSpPr>
          <p:cNvPr id="14" name="Rectangle 13"/>
          <p:cNvSpPr/>
          <p:nvPr/>
        </p:nvSpPr>
        <p:spPr>
          <a:xfrm>
            <a:off x="32385232" y="2926080"/>
            <a:ext cx="6019570" cy="6567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CE34154-F461-49B9-A649-5772D9210BB9}" type="datetimeFigureOut">
              <a:rPr lang="en-US" smtClean="0"/>
              <a:t>12/8/16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3840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2" y="2926082"/>
            <a:ext cx="38480270" cy="8049768"/>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232884" y="3615490"/>
            <a:ext cx="28965443" cy="5188512"/>
          </a:xfrm>
        </p:spPr>
        <p:txBody>
          <a:bodyPr anchor="ctr">
            <a:normAutofit/>
          </a:bodyPr>
          <a:lstStyle>
            <a:lvl1pPr>
              <a:defRPr sz="15120"/>
            </a:lvl1pPr>
          </a:lstStyle>
          <a:p>
            <a:r>
              <a:rPr lang="en-US" smtClean="0"/>
              <a:t>Click to edit Master title style</a:t>
            </a:r>
            <a:endParaRPr lang="en-US" dirty="0"/>
          </a:p>
        </p:txBody>
      </p:sp>
      <p:sp>
        <p:nvSpPr>
          <p:cNvPr id="3" name="Content Placeholder 2"/>
          <p:cNvSpPr>
            <a:spLocks noGrp="1"/>
          </p:cNvSpPr>
          <p:nvPr>
            <p:ph idx="1"/>
          </p:nvPr>
        </p:nvSpPr>
        <p:spPr>
          <a:xfrm>
            <a:off x="14760417" y="11216998"/>
            <a:ext cx="16437910" cy="172767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40284" y="11216993"/>
            <a:ext cx="11744208" cy="17276722"/>
          </a:xfrm>
        </p:spPr>
        <p:txBody>
          <a:bodyPr anchor="ct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CA1323-B5E5-4968-904B-943CFA4A926F}" type="datetimeFigureOut">
              <a:rPr lang="en-US" smtClean="0"/>
              <a:t>12/8/16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4166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2" y="2926082"/>
            <a:ext cx="38480270" cy="8049768"/>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232884" y="3615495"/>
            <a:ext cx="28965443" cy="5188502"/>
          </a:xfrm>
        </p:spPr>
        <p:txBody>
          <a:bodyPr anchor="ctr">
            <a:normAutofit/>
          </a:bodyPr>
          <a:lstStyle>
            <a:lvl1pPr>
              <a:defRPr sz="151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746017" y="11216995"/>
            <a:ext cx="16452311" cy="17276698"/>
          </a:xfrm>
          <a:noFill/>
          <a:ln>
            <a:noFill/>
          </a:ln>
          <a:effectLst>
            <a:outerShdw blurRad="76200" dist="63500" dir="5040000" algn="tl" rotWithShape="0">
              <a:srgbClr val="000000">
                <a:alpha val="41000"/>
              </a:srgbClr>
            </a:outerShdw>
          </a:effectLst>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232882" y="11216998"/>
            <a:ext cx="11753645" cy="17276712"/>
          </a:xfrm>
        </p:spPr>
        <p:txBody>
          <a:bodyPr anchor="ct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42EE3-1862-478D-ABFA-CE4447D28533}" type="datetimeFigureOut">
              <a:rPr lang="en-US" smtClean="0"/>
              <a:t>12/8/16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0440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2" y="21945602"/>
            <a:ext cx="38480270" cy="8049768"/>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240293" y="22615761"/>
            <a:ext cx="28958034" cy="2613514"/>
          </a:xfrm>
        </p:spPr>
        <p:txBody>
          <a:bodyPr anchor="b">
            <a:normAutofit/>
          </a:bodyPr>
          <a:lstStyle>
            <a:lvl1pPr>
              <a:defRPr sz="100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32884" y="2926073"/>
            <a:ext cx="28965443" cy="17229960"/>
          </a:xfrm>
          <a:noFill/>
          <a:ln>
            <a:noFill/>
          </a:ln>
          <a:effectLst>
            <a:outerShdw blurRad="76200" dist="63500" dir="5040000" algn="tl" rotWithShape="0">
              <a:srgbClr val="000000">
                <a:alpha val="41000"/>
              </a:srgbClr>
            </a:outerShdw>
          </a:effectLst>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240284" y="25229273"/>
            <a:ext cx="28958042" cy="2629531"/>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F0DD0-2A6F-4F79-890C-FFB39C5316A3}" type="datetimeFigureOut">
              <a:rPr lang="en-US" smtClean="0"/>
              <a:t>12/8/16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32997040" y="22614291"/>
            <a:ext cx="4829311" cy="52357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0584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2" y="21945602"/>
            <a:ext cx="38480270" cy="8049768"/>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201871" y="2926066"/>
            <a:ext cx="28965443" cy="17245200"/>
          </a:xfrm>
        </p:spPr>
        <p:txBody>
          <a:bodyPr anchor="ctr"/>
          <a:lstStyle>
            <a:lvl1pPr>
              <a:defRPr sz="13440"/>
            </a:lvl1pPr>
          </a:lstStyle>
          <a:p>
            <a:r>
              <a:rPr lang="en-US" smtClean="0"/>
              <a:t>Click to edit Master title style</a:t>
            </a:r>
            <a:endParaRPr lang="en-US" dirty="0"/>
          </a:p>
        </p:txBody>
      </p:sp>
      <p:sp>
        <p:nvSpPr>
          <p:cNvPr id="4" name="Text Placeholder 3"/>
          <p:cNvSpPr>
            <a:spLocks noGrp="1"/>
          </p:cNvSpPr>
          <p:nvPr>
            <p:ph type="body" sz="half" idx="2"/>
          </p:nvPr>
        </p:nvSpPr>
        <p:spPr>
          <a:xfrm>
            <a:off x="2232882" y="22609632"/>
            <a:ext cx="28934434" cy="5288467"/>
          </a:xfrm>
        </p:spPr>
        <p:txBody>
          <a:bodyPr anchor="ct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8D6FD3-7618-407B-9AD1-F22D2D250FF2}" type="datetimeFigureOut">
              <a:rPr lang="en-US" smtClean="0"/>
              <a:t>12/8/16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32997040" y="22615759"/>
            <a:ext cx="4829311" cy="52357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967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2" y="21945602"/>
            <a:ext cx="38480270" cy="8049768"/>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225271" y="2961521"/>
            <a:ext cx="26985617" cy="14573093"/>
          </a:xfrm>
        </p:spPr>
        <p:txBody>
          <a:bodyPr anchor="ctr"/>
          <a:lstStyle>
            <a:lvl1pPr>
              <a:defRPr sz="13440"/>
            </a:lvl1pPr>
          </a:lstStyle>
          <a:p>
            <a:r>
              <a:rPr lang="en-US" smtClean="0"/>
              <a:t>Click to edit Master title style</a:t>
            </a:r>
            <a:endParaRPr lang="en-US" dirty="0"/>
          </a:p>
        </p:txBody>
      </p:sp>
      <p:sp>
        <p:nvSpPr>
          <p:cNvPr id="12" name="Text Placeholder 3"/>
          <p:cNvSpPr>
            <a:spLocks noGrp="1"/>
          </p:cNvSpPr>
          <p:nvPr>
            <p:ph type="body" sz="half" idx="13"/>
          </p:nvPr>
        </p:nvSpPr>
        <p:spPr>
          <a:xfrm>
            <a:off x="4155642" y="17571663"/>
            <a:ext cx="25148470" cy="2635046"/>
          </a:xfrm>
        </p:spPr>
        <p:txBody>
          <a:bodyPr anchor="t">
            <a:normAutofit/>
          </a:bodyPr>
          <a:lstStyle>
            <a:lvl1pPr marL="0" indent="0">
              <a:buNone/>
              <a:defRPr sz="588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4" name="Text Placeholder 3"/>
          <p:cNvSpPr>
            <a:spLocks noGrp="1"/>
          </p:cNvSpPr>
          <p:nvPr>
            <p:ph type="body" sz="half" idx="2"/>
          </p:nvPr>
        </p:nvSpPr>
        <p:spPr>
          <a:xfrm>
            <a:off x="2232882" y="22609632"/>
            <a:ext cx="28996460" cy="5288467"/>
          </a:xfrm>
        </p:spPr>
        <p:txBody>
          <a:bodyPr anchor="ctr">
            <a:normAutofit/>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85AEE-FEBA-4707-9A7F-B8CF33FA2E44}" type="datetimeFigureOut">
              <a:rPr lang="en-US" smtClean="0"/>
              <a:t>12/8/16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32997040" y="22607647"/>
            <a:ext cx="4829311" cy="5235787"/>
          </a:xfrm>
        </p:spPr>
        <p:txBody>
          <a:bodyPr/>
          <a:lstStyle/>
          <a:p>
            <a:fld id="{6D22F896-40B5-4ADD-8801-0D06FADFA095}" type="slidenum">
              <a:rPr lang="en-US" smtClean="0"/>
              <a:t>‹#›</a:t>
            </a:fld>
            <a:endParaRPr lang="en-US" dirty="0"/>
          </a:p>
        </p:txBody>
      </p:sp>
      <p:sp>
        <p:nvSpPr>
          <p:cNvPr id="27" name="TextBox 26"/>
          <p:cNvSpPr txBox="1"/>
          <p:nvPr/>
        </p:nvSpPr>
        <p:spPr>
          <a:xfrm>
            <a:off x="1137914" y="3590957"/>
            <a:ext cx="2240280" cy="2806925"/>
          </a:xfrm>
          <a:prstGeom prst="rect">
            <a:avLst/>
          </a:prstGeom>
        </p:spPr>
        <p:txBody>
          <a:bodyPr vert="horz" lIns="384048" tIns="192024" rIns="384048" bIns="192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240" dirty="0">
                <a:solidFill>
                  <a:schemeClr val="tx1"/>
                </a:solidFill>
                <a:effectLst/>
              </a:rPr>
              <a:t>“</a:t>
            </a:r>
          </a:p>
        </p:txBody>
      </p:sp>
      <p:sp>
        <p:nvSpPr>
          <p:cNvPr id="28" name="TextBox 27"/>
          <p:cNvSpPr txBox="1"/>
          <p:nvPr/>
        </p:nvSpPr>
        <p:spPr>
          <a:xfrm>
            <a:off x="29262202" y="14393153"/>
            <a:ext cx="1920240" cy="2806930"/>
          </a:xfrm>
          <a:prstGeom prst="rect">
            <a:avLst/>
          </a:prstGeom>
        </p:spPr>
        <p:txBody>
          <a:bodyPr vert="horz" lIns="384048" tIns="192024" rIns="384048" bIns="192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240" dirty="0">
                <a:solidFill>
                  <a:schemeClr val="tx1"/>
                </a:solidFill>
                <a:effectLst/>
              </a:rPr>
              <a:t>”</a:t>
            </a:r>
          </a:p>
        </p:txBody>
      </p:sp>
    </p:spTree>
    <p:extLst>
      <p:ext uri="{BB962C8B-B14F-4D97-AF65-F5344CB8AC3E}">
        <p14:creationId xmlns:p14="http://schemas.microsoft.com/office/powerpoint/2010/main" val="491463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2" y="21945602"/>
            <a:ext cx="38480270" cy="8049768"/>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232880" y="22609632"/>
            <a:ext cx="28965443" cy="2831098"/>
          </a:xfrm>
        </p:spPr>
        <p:txBody>
          <a:bodyPr anchor="b"/>
          <a:lstStyle>
            <a:lvl1pPr>
              <a:defRPr sz="13440"/>
            </a:lvl1pPr>
          </a:lstStyle>
          <a:p>
            <a:r>
              <a:rPr lang="en-US" smtClean="0"/>
              <a:t>Click to edit Master title style</a:t>
            </a:r>
            <a:endParaRPr lang="en-US" dirty="0"/>
          </a:p>
        </p:txBody>
      </p:sp>
      <p:sp>
        <p:nvSpPr>
          <p:cNvPr id="4" name="Text Placeholder 3"/>
          <p:cNvSpPr>
            <a:spLocks noGrp="1"/>
          </p:cNvSpPr>
          <p:nvPr>
            <p:ph type="body" sz="half" idx="2"/>
          </p:nvPr>
        </p:nvSpPr>
        <p:spPr>
          <a:xfrm>
            <a:off x="2232884" y="25440720"/>
            <a:ext cx="28965443" cy="2457379"/>
          </a:xfrm>
        </p:spPr>
        <p:txBody>
          <a:bodyPr anchor="t"/>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9DBA2-4164-48AA-BE36-C02775701CCE}" type="datetimeFigureOut">
              <a:rPr lang="en-US" smtClean="0"/>
              <a:t>12/8/16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32997040" y="22607647"/>
            <a:ext cx="4829311" cy="52357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959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2" y="2926082"/>
            <a:ext cx="38480270" cy="8049768"/>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2232884" y="3615495"/>
            <a:ext cx="28965443" cy="5188502"/>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2237042" y="11181547"/>
            <a:ext cx="9217152" cy="2766058"/>
          </a:xfrm>
        </p:spPr>
        <p:txBody>
          <a:bodyPr anchor="b">
            <a:noAutofit/>
          </a:bodyPr>
          <a:lstStyle>
            <a:lvl1pPr marL="0" indent="0">
              <a:buNone/>
              <a:defRPr sz="10080" b="0">
                <a:solidFill>
                  <a:schemeClr val="tx1"/>
                </a:solidFill>
              </a:defRPr>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8" name="Text Placeholder 3"/>
          <p:cNvSpPr>
            <a:spLocks noGrp="1"/>
          </p:cNvSpPr>
          <p:nvPr>
            <p:ph type="body" sz="half" idx="15"/>
          </p:nvPr>
        </p:nvSpPr>
        <p:spPr>
          <a:xfrm>
            <a:off x="2267063" y="14473395"/>
            <a:ext cx="9217152" cy="13984862"/>
          </a:xfrm>
        </p:spPr>
        <p:txBody>
          <a:bodyPr anchor="t">
            <a:normAutofit/>
          </a:bodyPr>
          <a:lstStyle>
            <a:lvl1pPr marL="0" indent="0">
              <a:buNone/>
              <a:defRPr sz="5880"/>
            </a:lvl1pPr>
            <a:lvl2pPr marL="1920240" indent="0">
              <a:buNone/>
              <a:defRPr sz="5040"/>
            </a:lvl2pPr>
            <a:lvl3pPr marL="3840480" indent="0">
              <a:buNone/>
              <a:defRPr sz="4200"/>
            </a:lvl3pPr>
            <a:lvl4pPr marL="5760720" indent="0">
              <a:buNone/>
              <a:defRPr sz="3780"/>
            </a:lvl4pPr>
            <a:lvl5pPr marL="7680960" indent="0">
              <a:buNone/>
              <a:defRPr sz="3780"/>
            </a:lvl5pPr>
            <a:lvl6pPr marL="9601200" indent="0">
              <a:buNone/>
              <a:defRPr sz="3780"/>
            </a:lvl6pPr>
            <a:lvl7pPr marL="11521440" indent="0">
              <a:buNone/>
              <a:defRPr sz="3780"/>
            </a:lvl7pPr>
            <a:lvl8pPr marL="13441680" indent="0">
              <a:buNone/>
              <a:defRPr sz="3780"/>
            </a:lvl8pPr>
            <a:lvl9pPr marL="15361920" indent="0">
              <a:buNone/>
              <a:defRPr sz="3780"/>
            </a:lvl9pPr>
          </a:lstStyle>
          <a:p>
            <a:pPr lvl="0"/>
            <a:r>
              <a:rPr lang="en-US" smtClean="0"/>
              <a:t>Click to edit Master text styles</a:t>
            </a:r>
          </a:p>
        </p:txBody>
      </p:sp>
      <p:sp>
        <p:nvSpPr>
          <p:cNvPr id="9" name="Text Placeholder 4"/>
          <p:cNvSpPr>
            <a:spLocks noGrp="1"/>
          </p:cNvSpPr>
          <p:nvPr>
            <p:ph type="body" sz="quarter" idx="3"/>
          </p:nvPr>
        </p:nvSpPr>
        <p:spPr>
          <a:xfrm>
            <a:off x="12089335" y="11216990"/>
            <a:ext cx="9217152" cy="2766058"/>
          </a:xfrm>
        </p:spPr>
        <p:txBody>
          <a:bodyPr anchor="b">
            <a:noAutofit/>
          </a:bodyPr>
          <a:lstStyle>
            <a:lvl1pPr marL="0" indent="0">
              <a:buNone/>
              <a:defRPr sz="10080" b="0">
                <a:solidFill>
                  <a:schemeClr val="tx1"/>
                </a:solidFill>
              </a:defRPr>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10" name="Text Placeholder 3"/>
          <p:cNvSpPr>
            <a:spLocks noGrp="1"/>
          </p:cNvSpPr>
          <p:nvPr>
            <p:ph type="body" sz="half" idx="16"/>
          </p:nvPr>
        </p:nvSpPr>
        <p:spPr>
          <a:xfrm>
            <a:off x="12094782" y="14437951"/>
            <a:ext cx="9217152" cy="13984862"/>
          </a:xfrm>
        </p:spPr>
        <p:txBody>
          <a:bodyPr anchor="t">
            <a:normAutofit/>
          </a:bodyPr>
          <a:lstStyle>
            <a:lvl1pPr marL="0" indent="0">
              <a:buNone/>
              <a:defRPr sz="5880"/>
            </a:lvl1pPr>
            <a:lvl2pPr marL="1920240" indent="0">
              <a:buNone/>
              <a:defRPr sz="5040"/>
            </a:lvl2pPr>
            <a:lvl3pPr marL="3840480" indent="0">
              <a:buNone/>
              <a:defRPr sz="4200"/>
            </a:lvl3pPr>
            <a:lvl4pPr marL="5760720" indent="0">
              <a:buNone/>
              <a:defRPr sz="3780"/>
            </a:lvl4pPr>
            <a:lvl5pPr marL="7680960" indent="0">
              <a:buNone/>
              <a:defRPr sz="3780"/>
            </a:lvl5pPr>
            <a:lvl6pPr marL="9601200" indent="0">
              <a:buNone/>
              <a:defRPr sz="3780"/>
            </a:lvl6pPr>
            <a:lvl7pPr marL="11521440" indent="0">
              <a:buNone/>
              <a:defRPr sz="3780"/>
            </a:lvl7pPr>
            <a:lvl8pPr marL="13441680" indent="0">
              <a:buNone/>
              <a:defRPr sz="3780"/>
            </a:lvl8pPr>
            <a:lvl9pPr marL="15361920" indent="0">
              <a:buNone/>
              <a:defRPr sz="3780"/>
            </a:lvl9pPr>
          </a:lstStyle>
          <a:p>
            <a:pPr lvl="0"/>
            <a:r>
              <a:rPr lang="en-US" smtClean="0"/>
              <a:t>Click to edit Master text styles</a:t>
            </a:r>
          </a:p>
        </p:txBody>
      </p:sp>
      <p:sp>
        <p:nvSpPr>
          <p:cNvPr id="11" name="Text Placeholder 4"/>
          <p:cNvSpPr>
            <a:spLocks noGrp="1"/>
          </p:cNvSpPr>
          <p:nvPr>
            <p:ph type="body" sz="quarter" idx="13"/>
          </p:nvPr>
        </p:nvSpPr>
        <p:spPr>
          <a:xfrm>
            <a:off x="21949771" y="11216990"/>
            <a:ext cx="9217152" cy="2766058"/>
          </a:xfrm>
        </p:spPr>
        <p:txBody>
          <a:bodyPr anchor="b">
            <a:noAutofit/>
          </a:bodyPr>
          <a:lstStyle>
            <a:lvl1pPr marL="0" indent="0">
              <a:buNone/>
              <a:defRPr sz="10080" b="0">
                <a:solidFill>
                  <a:schemeClr val="tx1"/>
                </a:solidFill>
              </a:defRPr>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12" name="Text Placeholder 3"/>
          <p:cNvSpPr>
            <a:spLocks noGrp="1"/>
          </p:cNvSpPr>
          <p:nvPr>
            <p:ph type="body" sz="half" idx="17"/>
          </p:nvPr>
        </p:nvSpPr>
        <p:spPr>
          <a:xfrm>
            <a:off x="21980784" y="14437947"/>
            <a:ext cx="9217152" cy="13984862"/>
          </a:xfrm>
        </p:spPr>
        <p:txBody>
          <a:bodyPr anchor="t">
            <a:normAutofit/>
          </a:bodyPr>
          <a:lstStyle>
            <a:lvl1pPr marL="0" indent="0">
              <a:buNone/>
              <a:defRPr sz="5880"/>
            </a:lvl1pPr>
            <a:lvl2pPr marL="1920240" indent="0">
              <a:buNone/>
              <a:defRPr sz="5040"/>
            </a:lvl2pPr>
            <a:lvl3pPr marL="3840480" indent="0">
              <a:buNone/>
              <a:defRPr sz="4200"/>
            </a:lvl3pPr>
            <a:lvl4pPr marL="5760720" indent="0">
              <a:buNone/>
              <a:defRPr sz="3780"/>
            </a:lvl4pPr>
            <a:lvl5pPr marL="7680960" indent="0">
              <a:buNone/>
              <a:defRPr sz="3780"/>
            </a:lvl5pPr>
            <a:lvl6pPr marL="9601200" indent="0">
              <a:buNone/>
              <a:defRPr sz="3780"/>
            </a:lvl6pPr>
            <a:lvl7pPr marL="11521440" indent="0">
              <a:buNone/>
              <a:defRPr sz="3780"/>
            </a:lvl7pPr>
            <a:lvl8pPr marL="13441680" indent="0">
              <a:buNone/>
              <a:defRPr sz="3780"/>
            </a:lvl8pPr>
            <a:lvl9pPr marL="15361920" indent="0">
              <a:buNone/>
              <a:defRPr sz="378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7BA62D7-2A52-40FE-9D68-7AA14F989445}" type="datetimeFigureOut">
              <a:rPr lang="en-US" smtClean="0"/>
              <a:t>12/8/16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2976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2" y="2926082"/>
            <a:ext cx="38480270" cy="8049768"/>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2232884" y="3615495"/>
            <a:ext cx="28965443" cy="518850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2236045" y="20628014"/>
            <a:ext cx="9207479" cy="2766058"/>
          </a:xfrm>
        </p:spPr>
        <p:txBody>
          <a:bodyPr anchor="b">
            <a:noAutofit/>
          </a:bodyPr>
          <a:lstStyle>
            <a:lvl1pPr marL="0" indent="0">
              <a:buNone/>
              <a:defRPr sz="10080" b="0">
                <a:solidFill>
                  <a:schemeClr val="tx1"/>
                </a:solidFill>
              </a:defRPr>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20" name="Picture Placeholder 2"/>
          <p:cNvSpPr>
            <a:spLocks noGrp="1" noChangeAspect="1"/>
          </p:cNvSpPr>
          <p:nvPr>
            <p:ph type="pic" idx="15"/>
          </p:nvPr>
        </p:nvSpPr>
        <p:spPr>
          <a:xfrm>
            <a:off x="2236045" y="11216990"/>
            <a:ext cx="9207479" cy="73152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6720"/>
            </a:lvl1pPr>
            <a:lvl2pPr marL="1920240" indent="0">
              <a:buNone/>
              <a:defRPr sz="6720"/>
            </a:lvl2pPr>
            <a:lvl3pPr marL="3840480" indent="0">
              <a:buNone/>
              <a:defRPr sz="6720"/>
            </a:lvl3pPr>
            <a:lvl4pPr marL="5760720" indent="0">
              <a:buNone/>
              <a:defRPr sz="6720"/>
            </a:lvl4pPr>
            <a:lvl5pPr marL="7680960" indent="0">
              <a:buNone/>
              <a:defRPr sz="6720"/>
            </a:lvl5pPr>
            <a:lvl6pPr marL="9601200" indent="0">
              <a:buNone/>
              <a:defRPr sz="6720"/>
            </a:lvl6pPr>
            <a:lvl7pPr marL="11521440" indent="0">
              <a:buNone/>
              <a:defRPr sz="6720"/>
            </a:lvl7pPr>
            <a:lvl8pPr marL="13441680" indent="0">
              <a:buNone/>
              <a:defRPr sz="6720"/>
            </a:lvl8pPr>
            <a:lvl9pPr marL="15361920" indent="0">
              <a:buNone/>
              <a:defRPr sz="672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2236045" y="23394072"/>
            <a:ext cx="9207479" cy="5099626"/>
          </a:xfrm>
        </p:spPr>
        <p:txBody>
          <a:bodyPr anchor="t">
            <a:normAutofit/>
          </a:bodyPr>
          <a:lstStyle>
            <a:lvl1pPr marL="0" indent="0">
              <a:buNone/>
              <a:defRPr sz="5880"/>
            </a:lvl1pPr>
            <a:lvl2pPr marL="1920240" indent="0">
              <a:buNone/>
              <a:defRPr sz="5040"/>
            </a:lvl2pPr>
            <a:lvl3pPr marL="3840480" indent="0">
              <a:buNone/>
              <a:defRPr sz="4200"/>
            </a:lvl3pPr>
            <a:lvl4pPr marL="5760720" indent="0">
              <a:buNone/>
              <a:defRPr sz="3780"/>
            </a:lvl4pPr>
            <a:lvl5pPr marL="7680960" indent="0">
              <a:buNone/>
              <a:defRPr sz="3780"/>
            </a:lvl5pPr>
            <a:lvl6pPr marL="9601200" indent="0">
              <a:buNone/>
              <a:defRPr sz="3780"/>
            </a:lvl6pPr>
            <a:lvl7pPr marL="11521440" indent="0">
              <a:buNone/>
              <a:defRPr sz="3780"/>
            </a:lvl7pPr>
            <a:lvl8pPr marL="13441680" indent="0">
              <a:buNone/>
              <a:defRPr sz="3780"/>
            </a:lvl8pPr>
            <a:lvl9pPr marL="15361920" indent="0">
              <a:buNone/>
              <a:defRPr sz="3780"/>
            </a:lvl9pPr>
          </a:lstStyle>
          <a:p>
            <a:pPr lvl="0"/>
            <a:r>
              <a:rPr lang="en-US" smtClean="0"/>
              <a:t>Click to edit Master text styles</a:t>
            </a:r>
          </a:p>
        </p:txBody>
      </p:sp>
      <p:sp>
        <p:nvSpPr>
          <p:cNvPr id="22" name="Text Placeholder 4"/>
          <p:cNvSpPr>
            <a:spLocks noGrp="1"/>
          </p:cNvSpPr>
          <p:nvPr>
            <p:ph type="body" sz="quarter" idx="3"/>
          </p:nvPr>
        </p:nvSpPr>
        <p:spPr>
          <a:xfrm>
            <a:off x="12056087" y="20628014"/>
            <a:ext cx="9303294" cy="2766058"/>
          </a:xfrm>
        </p:spPr>
        <p:txBody>
          <a:bodyPr anchor="b">
            <a:noAutofit/>
          </a:bodyPr>
          <a:lstStyle>
            <a:lvl1pPr marL="0" indent="0">
              <a:buNone/>
              <a:defRPr sz="10080" b="0">
                <a:solidFill>
                  <a:schemeClr val="tx1"/>
                </a:solidFill>
              </a:defRPr>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23" name="Picture Placeholder 2"/>
          <p:cNvSpPr>
            <a:spLocks noGrp="1" noChangeAspect="1"/>
          </p:cNvSpPr>
          <p:nvPr>
            <p:ph type="pic" idx="21"/>
          </p:nvPr>
        </p:nvSpPr>
        <p:spPr>
          <a:xfrm>
            <a:off x="12056087" y="11216990"/>
            <a:ext cx="9303294" cy="73152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6720"/>
            </a:lvl1pPr>
            <a:lvl2pPr marL="1920240" indent="0">
              <a:buNone/>
              <a:defRPr sz="6720"/>
            </a:lvl2pPr>
            <a:lvl3pPr marL="3840480" indent="0">
              <a:buNone/>
              <a:defRPr sz="6720"/>
            </a:lvl3pPr>
            <a:lvl4pPr marL="5760720" indent="0">
              <a:buNone/>
              <a:defRPr sz="6720"/>
            </a:lvl4pPr>
            <a:lvl5pPr marL="7680960" indent="0">
              <a:buNone/>
              <a:defRPr sz="6720"/>
            </a:lvl5pPr>
            <a:lvl6pPr marL="9601200" indent="0">
              <a:buNone/>
              <a:defRPr sz="6720"/>
            </a:lvl6pPr>
            <a:lvl7pPr marL="11521440" indent="0">
              <a:buNone/>
              <a:defRPr sz="6720"/>
            </a:lvl7pPr>
            <a:lvl8pPr marL="13441680" indent="0">
              <a:buNone/>
              <a:defRPr sz="6720"/>
            </a:lvl8pPr>
            <a:lvl9pPr marL="15361920" indent="0">
              <a:buNone/>
              <a:defRPr sz="672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12051829" y="23394067"/>
            <a:ext cx="9315617" cy="5099626"/>
          </a:xfrm>
        </p:spPr>
        <p:txBody>
          <a:bodyPr anchor="t">
            <a:normAutofit/>
          </a:bodyPr>
          <a:lstStyle>
            <a:lvl1pPr marL="0" indent="0">
              <a:buNone/>
              <a:defRPr sz="5880"/>
            </a:lvl1pPr>
            <a:lvl2pPr marL="1920240" indent="0">
              <a:buNone/>
              <a:defRPr sz="5040"/>
            </a:lvl2pPr>
            <a:lvl3pPr marL="3840480" indent="0">
              <a:buNone/>
              <a:defRPr sz="4200"/>
            </a:lvl3pPr>
            <a:lvl4pPr marL="5760720" indent="0">
              <a:buNone/>
              <a:defRPr sz="3780"/>
            </a:lvl4pPr>
            <a:lvl5pPr marL="7680960" indent="0">
              <a:buNone/>
              <a:defRPr sz="3780"/>
            </a:lvl5pPr>
            <a:lvl6pPr marL="9601200" indent="0">
              <a:buNone/>
              <a:defRPr sz="3780"/>
            </a:lvl6pPr>
            <a:lvl7pPr marL="11521440" indent="0">
              <a:buNone/>
              <a:defRPr sz="3780"/>
            </a:lvl7pPr>
            <a:lvl8pPr marL="13441680" indent="0">
              <a:buNone/>
              <a:defRPr sz="3780"/>
            </a:lvl8pPr>
            <a:lvl9pPr marL="15361920" indent="0">
              <a:buNone/>
              <a:defRPr sz="3780"/>
            </a:lvl9pPr>
          </a:lstStyle>
          <a:p>
            <a:pPr lvl="0"/>
            <a:r>
              <a:rPr lang="en-US" smtClean="0"/>
              <a:t>Click to edit Master text styles</a:t>
            </a:r>
          </a:p>
        </p:txBody>
      </p:sp>
      <p:sp>
        <p:nvSpPr>
          <p:cNvPr id="25" name="Text Placeholder 4"/>
          <p:cNvSpPr>
            <a:spLocks noGrp="1"/>
          </p:cNvSpPr>
          <p:nvPr>
            <p:ph type="body" sz="quarter" idx="13"/>
          </p:nvPr>
        </p:nvSpPr>
        <p:spPr>
          <a:xfrm>
            <a:off x="21970320" y="20628014"/>
            <a:ext cx="9216199" cy="2766058"/>
          </a:xfrm>
        </p:spPr>
        <p:txBody>
          <a:bodyPr anchor="b">
            <a:noAutofit/>
          </a:bodyPr>
          <a:lstStyle>
            <a:lvl1pPr marL="0" indent="0">
              <a:buNone/>
              <a:defRPr sz="10080" b="0">
                <a:solidFill>
                  <a:schemeClr val="tx1"/>
                </a:solidFill>
              </a:defRPr>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26" name="Picture Placeholder 2"/>
          <p:cNvSpPr>
            <a:spLocks noGrp="1" noChangeAspect="1"/>
          </p:cNvSpPr>
          <p:nvPr>
            <p:ph type="pic" idx="22"/>
          </p:nvPr>
        </p:nvSpPr>
        <p:spPr>
          <a:xfrm>
            <a:off x="21970315" y="11216990"/>
            <a:ext cx="9216199" cy="73152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6720"/>
            </a:lvl1pPr>
            <a:lvl2pPr marL="1920240" indent="0">
              <a:buNone/>
              <a:defRPr sz="6720"/>
            </a:lvl2pPr>
            <a:lvl3pPr marL="3840480" indent="0">
              <a:buNone/>
              <a:defRPr sz="6720"/>
            </a:lvl3pPr>
            <a:lvl4pPr marL="5760720" indent="0">
              <a:buNone/>
              <a:defRPr sz="6720"/>
            </a:lvl4pPr>
            <a:lvl5pPr marL="7680960" indent="0">
              <a:buNone/>
              <a:defRPr sz="6720"/>
            </a:lvl5pPr>
            <a:lvl6pPr marL="9601200" indent="0">
              <a:buNone/>
              <a:defRPr sz="6720"/>
            </a:lvl6pPr>
            <a:lvl7pPr marL="11521440" indent="0">
              <a:buNone/>
              <a:defRPr sz="6720"/>
            </a:lvl7pPr>
            <a:lvl8pPr marL="13441680" indent="0">
              <a:buNone/>
              <a:defRPr sz="6720"/>
            </a:lvl8pPr>
            <a:lvl9pPr marL="15361920" indent="0">
              <a:buNone/>
              <a:defRPr sz="672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21969925" y="23394057"/>
            <a:ext cx="9228404" cy="5099626"/>
          </a:xfrm>
        </p:spPr>
        <p:txBody>
          <a:bodyPr anchor="t">
            <a:normAutofit/>
          </a:bodyPr>
          <a:lstStyle>
            <a:lvl1pPr marL="0" indent="0">
              <a:buNone/>
              <a:defRPr sz="5880"/>
            </a:lvl1pPr>
            <a:lvl2pPr marL="1920240" indent="0">
              <a:buNone/>
              <a:defRPr sz="5040"/>
            </a:lvl2pPr>
            <a:lvl3pPr marL="3840480" indent="0">
              <a:buNone/>
              <a:defRPr sz="4200"/>
            </a:lvl3pPr>
            <a:lvl4pPr marL="5760720" indent="0">
              <a:buNone/>
              <a:defRPr sz="3780"/>
            </a:lvl4pPr>
            <a:lvl5pPr marL="7680960" indent="0">
              <a:buNone/>
              <a:defRPr sz="3780"/>
            </a:lvl5pPr>
            <a:lvl6pPr marL="9601200" indent="0">
              <a:buNone/>
              <a:defRPr sz="3780"/>
            </a:lvl6pPr>
            <a:lvl7pPr marL="11521440" indent="0">
              <a:buNone/>
              <a:defRPr sz="3780"/>
            </a:lvl7pPr>
            <a:lvl8pPr marL="13441680" indent="0">
              <a:buNone/>
              <a:defRPr sz="3780"/>
            </a:lvl8pPr>
            <a:lvl9pPr marL="15361920" indent="0">
              <a:buNone/>
              <a:defRPr sz="378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57A9BF-74C6-453E-9062-D3583FAE2170}" type="datetimeFigureOut">
              <a:rPr lang="en-US" smtClean="0"/>
              <a:t>12/8/16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9057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2" y="2926082"/>
            <a:ext cx="38480270" cy="8049768"/>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232884" y="3615495"/>
            <a:ext cx="28965443" cy="5188502"/>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8D82FE-38CB-4EF0-933A-9DB1E0083DE7}" type="datetimeFigureOut">
              <a:rPr lang="en-US" smtClean="0"/>
              <a:t>12/8/16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795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5" y="6378482"/>
            <a:ext cx="1196332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807048" y="5548750"/>
            <a:ext cx="1195387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800100" y="1143000"/>
            <a:ext cx="386715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3737550" y="1219200"/>
            <a:ext cx="386715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807047" y="14212514"/>
            <a:ext cx="1195576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808434" y="20444333"/>
            <a:ext cx="1195387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808435" y="19614601"/>
            <a:ext cx="1195387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313768" y="6378482"/>
            <a:ext cx="1193710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306822" y="5586594"/>
            <a:ext cx="1194841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5795539" y="5548750"/>
            <a:ext cx="1183842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5795539" y="6378482"/>
            <a:ext cx="1183842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5795539" y="14272739"/>
            <a:ext cx="1183842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5794017" y="15011403"/>
            <a:ext cx="11844357"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5795539" y="25679402"/>
            <a:ext cx="1183842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5794017" y="26433447"/>
            <a:ext cx="11844357"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791165" y="14951553"/>
            <a:ext cx="1196332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5191019" y="3383947"/>
            <a:ext cx="27999097"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191019" y="2103787"/>
            <a:ext cx="27999097"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191019" y="465814"/>
            <a:ext cx="27999097"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extLst>
      <p:ext uri="{BB962C8B-B14F-4D97-AF65-F5344CB8AC3E}">
        <p14:creationId xmlns:p14="http://schemas.microsoft.com/office/powerpoint/2010/main" val="2542534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17157517" y="13596916"/>
            <a:ext cx="32940264" cy="5746436"/>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31352152" y="2926066"/>
            <a:ext cx="4492328" cy="2141729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43014" y="2926073"/>
            <a:ext cx="27620708" cy="25567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1122405" y="28493705"/>
            <a:ext cx="8641080" cy="1752600"/>
          </a:xfrm>
        </p:spPr>
        <p:txBody>
          <a:bodyPr/>
          <a:lstStyle/>
          <a:p>
            <a:fld id="{C8C4D7EC-FC7F-48C5-AE2E-706146BC4953}" type="datetimeFigureOut">
              <a:rPr lang="en-US" smtClean="0"/>
              <a:t>12/8/16</a:t>
            </a:fld>
            <a:endParaRPr lang="en-US" dirty="0"/>
          </a:p>
        </p:txBody>
      </p:sp>
      <p:sp>
        <p:nvSpPr>
          <p:cNvPr id="5" name="Footer Placeholder 4"/>
          <p:cNvSpPr>
            <a:spLocks noGrp="1"/>
          </p:cNvSpPr>
          <p:nvPr>
            <p:ph type="ftr" sz="quarter" idx="11"/>
          </p:nvPr>
        </p:nvSpPr>
        <p:spPr>
          <a:xfrm>
            <a:off x="2143014" y="28493710"/>
            <a:ext cx="18979628" cy="1752600"/>
          </a:xfrm>
        </p:spPr>
        <p:txBody>
          <a:bodyPr/>
          <a:lstStyle/>
          <a:p>
            <a:endParaRPr lang="en-US" dirty="0"/>
          </a:p>
        </p:txBody>
      </p:sp>
      <p:sp>
        <p:nvSpPr>
          <p:cNvPr id="6" name="Slide Number Placeholder 5"/>
          <p:cNvSpPr>
            <a:spLocks noGrp="1"/>
          </p:cNvSpPr>
          <p:nvPr>
            <p:ph type="sldNum" sz="quarter" idx="12"/>
          </p:nvPr>
        </p:nvSpPr>
        <p:spPr>
          <a:xfrm>
            <a:off x="31210839" y="26076000"/>
            <a:ext cx="4828471" cy="6110880"/>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0536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5" y="6378482"/>
            <a:ext cx="1196332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807048" y="5548750"/>
            <a:ext cx="1195387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800100" y="1143000"/>
            <a:ext cx="386715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3737550" y="1219200"/>
            <a:ext cx="386715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807047" y="14212514"/>
            <a:ext cx="1195576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808434" y="20444333"/>
            <a:ext cx="1195387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808435" y="19614601"/>
            <a:ext cx="1195387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313768" y="6378482"/>
            <a:ext cx="1193710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306822" y="5586594"/>
            <a:ext cx="1194841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5795539" y="5548750"/>
            <a:ext cx="1183842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5795539" y="6378482"/>
            <a:ext cx="1183842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5795539" y="14272739"/>
            <a:ext cx="1183842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5794017" y="15011403"/>
            <a:ext cx="11844357"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5795539" y="25679402"/>
            <a:ext cx="1183842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5794017" y="26433447"/>
            <a:ext cx="11844357"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791165" y="14951553"/>
            <a:ext cx="1196332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5191019" y="3383947"/>
            <a:ext cx="27999097"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191019" y="2103787"/>
            <a:ext cx="27999097"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191019" y="465814"/>
            <a:ext cx="27999097"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extLst>
      <p:ext uri="{BB962C8B-B14F-4D97-AF65-F5344CB8AC3E}">
        <p14:creationId xmlns:p14="http://schemas.microsoft.com/office/powerpoint/2010/main" val="9468989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5" y="6378482"/>
            <a:ext cx="1196332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807048" y="5548750"/>
            <a:ext cx="1195387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800100" y="1143000"/>
            <a:ext cx="386715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3737550" y="1219200"/>
            <a:ext cx="386715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807047" y="14212514"/>
            <a:ext cx="1195576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808434" y="20444333"/>
            <a:ext cx="1195387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808435" y="19614601"/>
            <a:ext cx="1195387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313768" y="6378482"/>
            <a:ext cx="1193710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306822" y="5586594"/>
            <a:ext cx="1194841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5795539" y="5548750"/>
            <a:ext cx="1183842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5795539" y="6378482"/>
            <a:ext cx="1183842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5795539" y="14272739"/>
            <a:ext cx="1183842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5794017" y="15011403"/>
            <a:ext cx="11844357"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5795539" y="25679402"/>
            <a:ext cx="1183842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5794017" y="26433447"/>
            <a:ext cx="11844357"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791165" y="14951553"/>
            <a:ext cx="1196332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9107247" y="21259802"/>
            <a:ext cx="8799711"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8161020" y="25313640"/>
            <a:ext cx="6920864"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9107248" y="18288002"/>
            <a:ext cx="879415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5191019" y="3383947"/>
            <a:ext cx="27999097"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191019" y="2103787"/>
            <a:ext cx="27999097"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191019" y="465814"/>
            <a:ext cx="27999097"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extLst>
      <p:ext uri="{BB962C8B-B14F-4D97-AF65-F5344CB8AC3E}">
        <p14:creationId xmlns:p14="http://schemas.microsoft.com/office/powerpoint/2010/main" val="6103521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 y="20365685"/>
            <a:ext cx="28249465" cy="132452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1908" y="20370456"/>
            <a:ext cx="9692890" cy="1329312"/>
          </a:xfrm>
          <a:prstGeom prst="rect">
            <a:avLst/>
          </a:prstGeom>
        </p:spPr>
      </p:pic>
      <p:sp>
        <p:nvSpPr>
          <p:cNvPr id="9" name="Rectangle 8"/>
          <p:cNvSpPr/>
          <p:nvPr/>
        </p:nvSpPr>
        <p:spPr>
          <a:xfrm>
            <a:off x="0" y="12432374"/>
            <a:ext cx="28249469" cy="7969594"/>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28701906" y="12432374"/>
            <a:ext cx="9692894" cy="7969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143016" y="13121803"/>
            <a:ext cx="25490926" cy="6590736"/>
          </a:xfrm>
        </p:spPr>
        <p:txBody>
          <a:bodyPr anchor="b">
            <a:noAutofit/>
          </a:bodyPr>
          <a:lstStyle>
            <a:lvl1pPr algn="r">
              <a:defRPr sz="20160"/>
            </a:lvl1pPr>
          </a:lstStyle>
          <a:p>
            <a:r>
              <a:rPr lang="en-US" smtClean="0"/>
              <a:t>Click to edit Master title style</a:t>
            </a:r>
            <a:endParaRPr lang="en-US" dirty="0"/>
          </a:p>
        </p:txBody>
      </p:sp>
      <p:sp>
        <p:nvSpPr>
          <p:cNvPr id="3" name="Subtitle 2"/>
          <p:cNvSpPr>
            <a:spLocks noGrp="1"/>
          </p:cNvSpPr>
          <p:nvPr>
            <p:ph type="subTitle" idx="1"/>
          </p:nvPr>
        </p:nvSpPr>
        <p:spPr>
          <a:xfrm>
            <a:off x="2143014" y="21091394"/>
            <a:ext cx="25654024" cy="5364898"/>
          </a:xfrm>
        </p:spPr>
        <p:txBody>
          <a:bodyPr>
            <a:normAutofit/>
          </a:bodyPr>
          <a:lstStyle>
            <a:lvl1pPr marL="0" indent="0" algn="r">
              <a:buNone/>
              <a:defRPr sz="840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9133751" y="28493705"/>
            <a:ext cx="8641080" cy="1752600"/>
          </a:xfrm>
        </p:spPr>
        <p:txBody>
          <a:bodyPr/>
          <a:lstStyle/>
          <a:p>
            <a:fld id="{3852909B-09F8-4BD5-AF55-A665955BBD60}" type="datetimeFigureOut">
              <a:rPr lang="en-US" smtClean="0"/>
              <a:t>12/8/16</a:t>
            </a:fld>
            <a:endParaRPr lang="en-US" dirty="0"/>
          </a:p>
        </p:txBody>
      </p:sp>
      <p:sp>
        <p:nvSpPr>
          <p:cNvPr id="5" name="Footer Placeholder 4"/>
          <p:cNvSpPr>
            <a:spLocks noGrp="1"/>
          </p:cNvSpPr>
          <p:nvPr>
            <p:ph type="ftr" sz="quarter" idx="11"/>
          </p:nvPr>
        </p:nvSpPr>
        <p:spPr>
          <a:xfrm>
            <a:off x="2240284" y="28493710"/>
            <a:ext cx="16890997" cy="1752600"/>
          </a:xfrm>
        </p:spPr>
        <p:txBody>
          <a:bodyPr/>
          <a:lstStyle/>
          <a:p>
            <a:endParaRPr lang="en-US" dirty="0"/>
          </a:p>
        </p:txBody>
      </p:sp>
      <p:sp>
        <p:nvSpPr>
          <p:cNvPr id="6" name="Slide Number Placeholder 5"/>
          <p:cNvSpPr>
            <a:spLocks noGrp="1"/>
          </p:cNvSpPr>
          <p:nvPr>
            <p:ph type="sldNum" sz="quarter" idx="12"/>
          </p:nvPr>
        </p:nvSpPr>
        <p:spPr>
          <a:xfrm>
            <a:off x="29443678" y="13201617"/>
            <a:ext cx="5755231" cy="651092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627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2" y="2926082"/>
            <a:ext cx="38480270" cy="8049768"/>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B6A65E-2E7B-45D1-A4B9-0680C068B11A}" type="datetimeFigureOut">
              <a:rPr lang="en-US" smtClean="0"/>
              <a:t>12/8/16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569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2" y="13096476"/>
            <a:ext cx="38480270" cy="8049768"/>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232884" y="13775496"/>
            <a:ext cx="28934430" cy="5235782"/>
          </a:xfrm>
        </p:spPr>
        <p:txBody>
          <a:bodyPr anchor="ctr">
            <a:normAutofit/>
          </a:bodyPr>
          <a:lstStyle>
            <a:lvl1pPr algn="r">
              <a:defRPr sz="15120"/>
            </a:lvl1pPr>
          </a:lstStyle>
          <a:p>
            <a:r>
              <a:rPr lang="en-US" smtClean="0"/>
              <a:t>Click to edit Master title style</a:t>
            </a:r>
            <a:endParaRPr lang="en-US" dirty="0"/>
          </a:p>
        </p:txBody>
      </p:sp>
      <p:sp>
        <p:nvSpPr>
          <p:cNvPr id="3" name="Text Placeholder 2"/>
          <p:cNvSpPr>
            <a:spLocks noGrp="1"/>
          </p:cNvSpPr>
          <p:nvPr>
            <p:ph type="body" idx="1"/>
          </p:nvPr>
        </p:nvSpPr>
        <p:spPr>
          <a:xfrm>
            <a:off x="2232884" y="20314428"/>
            <a:ext cx="28934430" cy="8179282"/>
          </a:xfrm>
        </p:spPr>
        <p:txBody>
          <a:bodyPr>
            <a:normAutofit/>
          </a:bodyPr>
          <a:lstStyle>
            <a:lvl1pPr marL="0" indent="0" algn="r">
              <a:buNone/>
              <a:defRPr sz="840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2536402" y="28493705"/>
            <a:ext cx="8641080" cy="1752600"/>
          </a:xfrm>
        </p:spPr>
        <p:txBody>
          <a:bodyPr/>
          <a:lstStyle/>
          <a:p>
            <a:fld id="{AC75D96E-8D7E-422E-A2A8-D28C1B4E7B86}" type="datetimeFigureOut">
              <a:rPr lang="en-US" smtClean="0"/>
              <a:t>12/8/16</a:t>
            </a:fld>
            <a:endParaRPr lang="en-US" dirty="0"/>
          </a:p>
        </p:txBody>
      </p:sp>
      <p:sp>
        <p:nvSpPr>
          <p:cNvPr id="5" name="Footer Placeholder 4"/>
          <p:cNvSpPr>
            <a:spLocks noGrp="1"/>
          </p:cNvSpPr>
          <p:nvPr>
            <p:ph type="ftr" sz="quarter" idx="11"/>
          </p:nvPr>
        </p:nvSpPr>
        <p:spPr>
          <a:xfrm>
            <a:off x="2240282" y="28493710"/>
            <a:ext cx="20305627" cy="1752600"/>
          </a:xfrm>
        </p:spPr>
        <p:txBody>
          <a:bodyPr/>
          <a:lstStyle/>
          <a:p>
            <a:endParaRPr lang="en-US" dirty="0"/>
          </a:p>
        </p:txBody>
      </p:sp>
      <p:sp>
        <p:nvSpPr>
          <p:cNvPr id="6" name="Slide Number Placeholder 5"/>
          <p:cNvSpPr>
            <a:spLocks noGrp="1"/>
          </p:cNvSpPr>
          <p:nvPr>
            <p:ph type="sldNum" sz="quarter" idx="12"/>
          </p:nvPr>
        </p:nvSpPr>
        <p:spPr>
          <a:xfrm>
            <a:off x="32997040" y="13775503"/>
            <a:ext cx="4829311" cy="52357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2542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2" y="2926082"/>
            <a:ext cx="38480270" cy="8049768"/>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240280" y="3615495"/>
            <a:ext cx="28927038" cy="518850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40282" y="11216990"/>
            <a:ext cx="14103176" cy="172767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7056740" y="11216990"/>
            <a:ext cx="14110576" cy="172767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A3118-2D63-46DE-A5FD-62B7769B1823}" type="datetimeFigureOut">
              <a:rPr lang="en-US" smtClean="0"/>
              <a:t>12/8/16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279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2" y="2926082"/>
            <a:ext cx="38480270" cy="8049768"/>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232884" y="3615506"/>
            <a:ext cx="28965443" cy="518849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196150" y="11216998"/>
            <a:ext cx="13209336" cy="332704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4" name="Content Placeholder 3"/>
          <p:cNvSpPr>
            <a:spLocks noGrp="1"/>
          </p:cNvSpPr>
          <p:nvPr>
            <p:ph sz="half" idx="2"/>
          </p:nvPr>
        </p:nvSpPr>
        <p:spPr>
          <a:xfrm>
            <a:off x="2232882" y="14544046"/>
            <a:ext cx="14141589" cy="139496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7987116" y="11216990"/>
            <a:ext cx="13211213" cy="3321965"/>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6" name="Content Placeholder 5"/>
          <p:cNvSpPr>
            <a:spLocks noGrp="1"/>
          </p:cNvSpPr>
          <p:nvPr>
            <p:ph sz="quarter" idx="4"/>
          </p:nvPr>
        </p:nvSpPr>
        <p:spPr>
          <a:xfrm>
            <a:off x="17056742" y="14544046"/>
            <a:ext cx="14141585" cy="139496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CA95C9-E353-4D5F-9DEE-820E2A1F9C49}" type="datetimeFigureOut">
              <a:rPr lang="en-US" smtClean="0"/>
              <a:t>12/8/16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779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2" y="2926082"/>
            <a:ext cx="38480270" cy="8049768"/>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055670-3E6A-43D3-8215-C1C48E0C9650}" type="datetimeFigureOut">
              <a:rPr lang="en-US" smtClean="0"/>
              <a:t>12/8/16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93832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hyperlink" Target="mailto:barnech@earlham.edu" TargetMode="External"/><Relationship Id="rId6" Type="http://schemas.openxmlformats.org/officeDocument/2006/relationships/hyperlink" Target="http://www.ncsu.edu/project/posters/NewSite/examples/Flounder/" TargetMode="External"/><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20" Type="http://schemas.openxmlformats.org/officeDocument/2006/relationships/image" Target="../media/image3.png"/><Relationship Id="rId10" Type="http://schemas.openxmlformats.org/officeDocument/2006/relationships/slideLayout" Target="../slideLayouts/slideLayout13.xml"/><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slideLayout" Target="../slideLayouts/slideLayout16.xml"/><Relationship Id="rId14" Type="http://schemas.openxmlformats.org/officeDocument/2006/relationships/slideLayout" Target="../slideLayouts/slideLayout17.xml"/><Relationship Id="rId15" Type="http://schemas.openxmlformats.org/officeDocument/2006/relationships/slideLayout" Target="../slideLayouts/slideLayout18.xml"/><Relationship Id="rId16" Type="http://schemas.openxmlformats.org/officeDocument/2006/relationships/slideLayout" Target="../slideLayouts/slideLayout19.xml"/><Relationship Id="rId17" Type="http://schemas.openxmlformats.org/officeDocument/2006/relationships/slideLayout" Target="../slideLayouts/slideLayout20.xml"/><Relationship Id="rId18" Type="http://schemas.openxmlformats.org/officeDocument/2006/relationships/slideLayout" Target="../slideLayouts/slideLayout21.xml"/><Relationship Id="rId19"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0" name="Rectangle 19"/>
          <p:cNvSpPr/>
          <p:nvPr/>
        </p:nvSpPr>
        <p:spPr>
          <a:xfrm>
            <a:off x="38694360" y="0"/>
            <a:ext cx="8794154"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smtClean="0">
                <a:solidFill>
                  <a:schemeClr val="bg1"/>
                </a:solidFill>
                <a:latin typeface="Trebuchet MS" pitchFamily="34" charset="0"/>
              </a:rPr>
              <a:t>QUICK</a:t>
            </a:r>
            <a:r>
              <a:rPr lang="en-US" sz="4000" b="1" baseline="0" dirty="0" smtClean="0">
                <a:solidFill>
                  <a:schemeClr val="bg1"/>
                </a:solidFill>
                <a:latin typeface="Trebuchet MS" pitchFamily="34" charset="0"/>
              </a:rPr>
              <a:t> TIPS</a:t>
            </a:r>
            <a:endParaRPr lang="en-US" sz="4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4000" b="1" dirty="0" smtClean="0">
                <a:solidFill>
                  <a:schemeClr val="bg1"/>
                </a:solidFill>
                <a:latin typeface="Trebuchet MS" pitchFamily="34" charset="0"/>
              </a:rPr>
              <a:t>Using the template</a:t>
            </a:r>
            <a:endParaRPr lang="en-US" sz="4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313478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3134780"/>
            <a:r>
              <a:rPr lang="en-US" sz="3200" b="1" dirty="0" smtClean="0">
                <a:solidFill>
                  <a:srgbClr val="FFFF00"/>
                </a:solidFill>
                <a:latin typeface="Trebuchet MS" pitchFamily="34" charset="0"/>
              </a:rPr>
              <a:t>Using the placeholders</a:t>
            </a:r>
          </a:p>
          <a:p>
            <a:pPr defTabSz="3134780"/>
            <a:r>
              <a:rPr lang="en-US" sz="3200" baseline="0" dirty="0" smtClean="0">
                <a:latin typeface="Trebuchet MS" pitchFamily="34" charset="0"/>
              </a:rPr>
              <a:t>To add text to this template click inside a placeholder and type in or paste your text. To move a placeholder, click on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Then, click </a:t>
            </a:r>
            <a:r>
              <a:rPr lang="en-US" sz="3200" u="sng" baseline="0" dirty="0" smtClean="0">
                <a:latin typeface="Trebuchet MS" pitchFamily="34" charset="0"/>
              </a:rPr>
              <a:t>once</a:t>
            </a:r>
            <a:r>
              <a:rPr lang="en-US" sz="32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3200" b="1" baseline="0" dirty="0" smtClean="0">
              <a:solidFill>
                <a:srgbClr val="FFFF00"/>
              </a:solidFill>
              <a:latin typeface="Trebuchet MS" pitchFamily="34" charset="0"/>
            </a:endParaRPr>
          </a:p>
          <a:p>
            <a:pPr defTabSz="3134780"/>
            <a:r>
              <a:rPr lang="en-US" sz="3200" b="1" baseline="0" dirty="0" smtClean="0">
                <a:solidFill>
                  <a:srgbClr val="FFFF00"/>
                </a:solidFill>
                <a:latin typeface="Trebuchet MS" pitchFamily="34" charset="0"/>
              </a:rPr>
              <a:t>Modifying the layout</a:t>
            </a:r>
          </a:p>
          <a:p>
            <a:pPr defTabSz="3134780"/>
            <a:r>
              <a:rPr lang="en-US" sz="3200" dirty="0" smtClean="0">
                <a:latin typeface="Trebuchet MS" pitchFamily="34" charset="0"/>
              </a:rPr>
              <a:t>This template has four</a:t>
            </a:r>
            <a:endParaRPr lang="en-US" sz="3200" baseline="0" dirty="0" smtClean="0">
              <a:latin typeface="Trebuchet MS" pitchFamily="34" charset="0"/>
            </a:endParaRPr>
          </a:p>
          <a:p>
            <a:pPr defTabSz="3134780"/>
            <a:r>
              <a:rPr lang="en-US" sz="3200" baseline="0" dirty="0" smtClean="0">
                <a:latin typeface="Trebuchet MS" pitchFamily="34" charset="0"/>
              </a:rPr>
              <a:t>different column layouts. </a:t>
            </a:r>
          </a:p>
          <a:p>
            <a:pPr defTabSz="3134780"/>
            <a:r>
              <a:rPr lang="en-US" sz="3200" u="sng" baseline="0" dirty="0" smtClean="0">
                <a:latin typeface="Trebuchet MS" pitchFamily="34" charset="0"/>
              </a:rPr>
              <a:t>Right-click</a:t>
            </a:r>
            <a:r>
              <a:rPr lang="en-US" sz="3200" baseline="0" dirty="0" smtClean="0">
                <a:latin typeface="Trebuchet MS" pitchFamily="34" charset="0"/>
              </a:rPr>
              <a:t> your mouse</a:t>
            </a:r>
          </a:p>
          <a:p>
            <a:pPr defTabSz="3134780"/>
            <a:r>
              <a:rPr lang="en-US" sz="3200" baseline="0" dirty="0" smtClean="0">
                <a:latin typeface="Trebuchet MS" pitchFamily="34" charset="0"/>
              </a:rPr>
              <a:t>on the background and </a:t>
            </a:r>
          </a:p>
          <a:p>
            <a:pPr defTabSz="3134780"/>
            <a:r>
              <a:rPr lang="en-US" sz="3200" baseline="0" dirty="0" smtClean="0">
                <a:latin typeface="Trebuchet MS" pitchFamily="34" charset="0"/>
              </a:rPr>
              <a:t>click on “Layout” to see </a:t>
            </a:r>
          </a:p>
          <a:p>
            <a:pPr defTabSz="3134780"/>
            <a:r>
              <a:rPr lang="en-US" sz="3200" baseline="0" dirty="0" smtClean="0">
                <a:latin typeface="Trebuchet MS" pitchFamily="34" charset="0"/>
              </a:rPr>
              <a:t>the layout options.</a:t>
            </a:r>
            <a:endParaRPr lang="en-US" sz="32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Importing text and graphics from external sources</a:t>
            </a:r>
          </a:p>
          <a:p>
            <a:pPr defTabSz="3134780"/>
            <a:r>
              <a:rPr lang="en-US" sz="3200" b="1" u="sng" baseline="0" dirty="0" smtClean="0">
                <a:latin typeface="Trebuchet MS" pitchFamily="34" charset="0"/>
              </a:rPr>
              <a:t>TEXT: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smtClean="0">
                <a:latin typeface="Trebuchet MS" pitchFamily="34" charset="0"/>
              </a:rPr>
              <a:t>PHOTOS: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3134780"/>
            <a:r>
              <a:rPr lang="en-US" sz="3200" b="1" u="sng" baseline="0" dirty="0" smtClean="0">
                <a:latin typeface="Trebuchet MS" pitchFamily="34" charset="0"/>
              </a:rPr>
              <a:t>TABLES: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3134780"/>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Modifying the color scheme</a:t>
            </a:r>
          </a:p>
          <a:p>
            <a:pPr defTabSz="3134780"/>
            <a:r>
              <a:rPr lang="en-US" sz="3200" baseline="0" dirty="0" smtClean="0">
                <a:latin typeface="Trebuchet MS" pitchFamily="34" charset="0"/>
              </a:rPr>
              <a:t>To change the color scheme of this template go to the “Design” menu and click on “Colors”. You can choose from the provided color combinations or you can create your own. Black text on a lighter background is key to make a readable poster.</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sp>
        <p:nvSpPr>
          <p:cNvPr id="29" name="Rectangle 28"/>
          <p:cNvSpPr/>
          <p:nvPr/>
        </p:nvSpPr>
        <p:spPr>
          <a:xfrm>
            <a:off x="-9102089" y="-19596"/>
            <a:ext cx="8794154"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438921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template produces</a:t>
            </a:r>
            <a:r>
              <a:rPr lang="en-US" sz="3200" baseline="0" dirty="0" smtClean="0">
                <a:latin typeface="Trebuchet MS" pitchFamily="34" charset="0"/>
              </a:rPr>
              <a:t> </a:t>
            </a:r>
            <a:r>
              <a:rPr lang="en-US" sz="3200" dirty="0" smtClean="0">
                <a:latin typeface="Trebuchet MS" pitchFamily="34" charset="0"/>
              </a:rPr>
              <a:t>a 36”x48” professional  poster. It</a:t>
            </a:r>
            <a:r>
              <a:rPr lang="en-US" sz="3200" baseline="0" dirty="0" smtClean="0">
                <a:latin typeface="Trebuchet MS" pitchFamily="34" charset="0"/>
              </a:rPr>
              <a:t> </a:t>
            </a:r>
            <a:r>
              <a:rPr lang="en-US" sz="3200" dirty="0" smtClean="0">
                <a:latin typeface="Trebuchet MS" pitchFamily="34" charset="0"/>
              </a:rPr>
              <a:t>will save you time placing titles, subtitles,</a:t>
            </a:r>
            <a:r>
              <a:rPr lang="en-US" sz="3200" baseline="0" dirty="0" smtClean="0">
                <a:latin typeface="Trebuchet MS" pitchFamily="34" charset="0"/>
              </a:rPr>
              <a:t> text, and graphics and help you create a poster that is effective</a:t>
            </a:r>
            <a:r>
              <a:rPr lang="en-US" sz="3200" dirty="0" smtClean="0">
                <a:latin typeface="Trebuchet MS" pitchFamily="34" charset="0"/>
              </a:rPr>
              <a:t>. </a:t>
            </a:r>
          </a:p>
          <a:p>
            <a:pPr defTabSz="4389219"/>
            <a:endParaRPr lang="en-US" sz="3200" dirty="0" smtClean="0">
              <a:latin typeface="Trebuchet MS" pitchFamily="34" charset="0"/>
            </a:endParaRPr>
          </a:p>
          <a:p>
            <a:pPr defTabSz="4389219"/>
            <a:r>
              <a:rPr lang="en-US" sz="3200" dirty="0" smtClean="0">
                <a:latin typeface="Trebuchet MS" pitchFamily="34" charset="0"/>
              </a:rPr>
              <a:t>Use this</a:t>
            </a:r>
            <a:r>
              <a:rPr lang="en-US" sz="3200" baseline="0" dirty="0" smtClean="0">
                <a:latin typeface="Trebuchet MS" pitchFamily="34" charset="0"/>
              </a:rPr>
              <a:t> </a:t>
            </a:r>
            <a:r>
              <a:rPr lang="en-US" sz="3200" dirty="0" smtClean="0">
                <a:latin typeface="Trebuchet MS" pitchFamily="34" charset="0"/>
              </a:rPr>
              <a:t>to create your presentation. Then take it to Wildman Library on a thumb drive or email it to </a:t>
            </a:r>
            <a:r>
              <a:rPr lang="en-US" sz="3200" dirty="0" err="1" smtClean="0">
                <a:latin typeface="Trebuchet MS" pitchFamily="34" charset="0"/>
              </a:rPr>
              <a:t>Barabra</a:t>
            </a:r>
            <a:r>
              <a:rPr lang="en-US" sz="3200" dirty="0" smtClean="0">
                <a:latin typeface="Trebuchet MS" pitchFamily="34" charset="0"/>
              </a:rPr>
              <a:t> Miller </a:t>
            </a:r>
            <a:r>
              <a:rPr lang="en-US" sz="3200" dirty="0" smtClean="0">
                <a:latin typeface="Trebuchet MS" pitchFamily="34" charset="0"/>
                <a:hlinkClick r:id="rId5"/>
              </a:rPr>
              <a:t>langlba@earlham.edu</a:t>
            </a:r>
            <a:r>
              <a:rPr lang="en-US" sz="3200" dirty="0" smtClean="0">
                <a:latin typeface="Trebuchet MS" pitchFamily="34" charset="0"/>
              </a:rPr>
              <a:t> before you go to Wildman. </a:t>
            </a:r>
          </a:p>
          <a:p>
            <a:pPr defTabSz="4389219"/>
            <a:endParaRPr lang="en-US" sz="4000" b="1" dirty="0" smtClean="0">
              <a:solidFill>
                <a:srgbClr val="FFFF00"/>
              </a:solidFill>
              <a:latin typeface="Trebuchet MS" pitchFamily="34" charset="0"/>
            </a:endParaRPr>
          </a:p>
          <a:p>
            <a:pPr algn="ctr" defTabSz="4389219"/>
            <a:r>
              <a:rPr lang="en-US" sz="4000" b="1" dirty="0" smtClean="0">
                <a:solidFill>
                  <a:srgbClr val="FFFF00"/>
                </a:solidFill>
                <a:latin typeface="Trebuchet MS" pitchFamily="34" charset="0"/>
              </a:rPr>
              <a:t>Important Guidelines</a:t>
            </a:r>
            <a:endParaRPr lang="en-US" sz="4000" b="1" baseline="0" dirty="0" smtClean="0">
              <a:solidFill>
                <a:srgbClr val="FFFF00"/>
              </a:solidFill>
              <a:latin typeface="Trebuchet MS" pitchFamily="34" charset="0"/>
            </a:endParaRPr>
          </a:p>
          <a:p>
            <a:r>
              <a:rPr lang="en-US" sz="3200" kern="1200" dirty="0" smtClean="0">
                <a:solidFill>
                  <a:srgbClr val="FFFF00"/>
                </a:solidFill>
                <a:effectLst/>
                <a:latin typeface="Trebuchet MS"/>
                <a:ea typeface="+mn-ea"/>
                <a:cs typeface="Trebuchet MS"/>
              </a:rPr>
              <a:t>TEXT SIZES: </a:t>
            </a:r>
            <a:r>
              <a:rPr lang="en-US" sz="3200" kern="1200" dirty="0" smtClean="0">
                <a:solidFill>
                  <a:schemeClr val="lt1"/>
                </a:solidFill>
                <a:effectLst/>
                <a:latin typeface="Trebuchet MS"/>
                <a:ea typeface="+mn-ea"/>
                <a:cs typeface="Trebuchet MS"/>
              </a:rPr>
              <a:t>Sub-headings: 36pt</a:t>
            </a:r>
          </a:p>
          <a:p>
            <a:r>
              <a:rPr lang="en-US" sz="3200" kern="1200" baseline="0" dirty="0" smtClean="0">
                <a:solidFill>
                  <a:schemeClr val="lt1"/>
                </a:solidFill>
                <a:effectLst/>
                <a:latin typeface="Trebuchet MS"/>
                <a:ea typeface="+mn-ea"/>
                <a:cs typeface="Trebuchet MS"/>
              </a:rPr>
              <a:t>                  </a:t>
            </a:r>
            <a:r>
              <a:rPr lang="en-US" sz="3200" kern="1200" dirty="0" smtClean="0">
                <a:solidFill>
                  <a:schemeClr val="lt1"/>
                </a:solidFill>
                <a:effectLst/>
                <a:latin typeface="Trebuchet MS"/>
                <a:ea typeface="+mn-ea"/>
                <a:cs typeface="Trebuchet MS"/>
              </a:rPr>
              <a:t>Body text: 24pt</a:t>
            </a:r>
          </a:p>
          <a:p>
            <a:r>
              <a:rPr lang="en-US" sz="3200" kern="1200" dirty="0" smtClean="0">
                <a:solidFill>
                  <a:schemeClr val="lt1"/>
                </a:solidFill>
                <a:effectLst/>
                <a:latin typeface="Trebuchet MS"/>
                <a:ea typeface="+mn-ea"/>
                <a:cs typeface="Trebuchet MS"/>
              </a:rPr>
              <a:t>                 Captions: 18pt</a:t>
            </a:r>
          </a:p>
          <a:p>
            <a:endParaRPr lang="en-US" sz="3200" kern="1200" dirty="0" smtClean="0">
              <a:solidFill>
                <a:schemeClr val="lt1"/>
              </a:solidFill>
              <a:effectLst/>
              <a:latin typeface="Trebuchet MS"/>
              <a:ea typeface="+mn-ea"/>
              <a:cs typeface="Trebuchet MS"/>
            </a:endParaRPr>
          </a:p>
          <a:p>
            <a:r>
              <a:rPr lang="en-US" sz="3200" kern="1200" dirty="0" smtClean="0">
                <a:solidFill>
                  <a:srgbClr val="FFFF00"/>
                </a:solidFill>
                <a:effectLst/>
                <a:latin typeface="Trebuchet MS"/>
                <a:ea typeface="+mn-ea"/>
                <a:cs typeface="Trebuchet MS"/>
              </a:rPr>
              <a:t>COLORS</a:t>
            </a:r>
            <a:r>
              <a:rPr lang="en-US" sz="3200" kern="1200" dirty="0" smtClean="0">
                <a:solidFill>
                  <a:schemeClr val="lt1"/>
                </a:solidFill>
                <a:effectLst/>
                <a:latin typeface="Trebuchet MS"/>
                <a:ea typeface="+mn-ea"/>
                <a:cs typeface="Trebuchet MS"/>
              </a:rPr>
              <a:t>: Use no more than 2-3 colors. Dark text on a  </a:t>
            </a:r>
          </a:p>
          <a:p>
            <a:r>
              <a:rPr lang="en-US" sz="3200" kern="1200" dirty="0" smtClean="0">
                <a:solidFill>
                  <a:schemeClr val="lt1"/>
                </a:solidFill>
                <a:effectLst/>
                <a:latin typeface="Trebuchet MS"/>
                <a:ea typeface="+mn-ea"/>
                <a:cs typeface="Trebuchet MS"/>
              </a:rPr>
              <a:t>              light background is best for readability</a:t>
            </a:r>
          </a:p>
          <a:p>
            <a:endParaRPr lang="en-US" sz="3200" kern="1200" dirty="0" smtClean="0">
              <a:solidFill>
                <a:srgbClr val="FFFF00"/>
              </a:solidFill>
              <a:effectLst/>
              <a:latin typeface="Trebuchet MS"/>
              <a:ea typeface="+mn-ea"/>
              <a:cs typeface="Trebuchet MS"/>
            </a:endParaRPr>
          </a:p>
          <a:p>
            <a:r>
              <a:rPr lang="en-US" sz="3200" kern="1200" dirty="0" smtClean="0">
                <a:solidFill>
                  <a:srgbClr val="FFFF00"/>
                </a:solidFill>
                <a:effectLst/>
                <a:latin typeface="Trebuchet MS"/>
                <a:ea typeface="+mn-ea"/>
                <a:cs typeface="Trebuchet MS"/>
              </a:rPr>
              <a:t>PHOTO RESOLUTION</a:t>
            </a:r>
            <a:r>
              <a:rPr lang="en-US" sz="3200" kern="1200" dirty="0" smtClean="0">
                <a:solidFill>
                  <a:schemeClr val="lt1"/>
                </a:solidFill>
                <a:effectLst/>
                <a:latin typeface="Trebuchet MS"/>
                <a:ea typeface="+mn-ea"/>
                <a:cs typeface="Trebuchet MS"/>
              </a:rPr>
              <a:t>: Photos should be</a:t>
            </a:r>
            <a:r>
              <a:rPr lang="en-US" sz="3200" kern="1200" baseline="0" dirty="0" smtClean="0">
                <a:solidFill>
                  <a:schemeClr val="lt1"/>
                </a:solidFill>
                <a:effectLst/>
                <a:latin typeface="Trebuchet MS"/>
                <a:ea typeface="+mn-ea"/>
                <a:cs typeface="Trebuchet MS"/>
              </a:rPr>
              <a:t> a minimum of 150 dpi but not more than 300 dpi</a:t>
            </a:r>
          </a:p>
          <a:p>
            <a:endParaRPr lang="en-US" sz="3200" kern="1200" baseline="0" dirty="0" smtClean="0">
              <a:solidFill>
                <a:srgbClr val="FFFF00"/>
              </a:solidFill>
              <a:effectLst/>
              <a:latin typeface="Trebuchet MS"/>
              <a:ea typeface="+mn-ea"/>
              <a:cs typeface="Trebuchet MS"/>
            </a:endParaRPr>
          </a:p>
          <a:p>
            <a:r>
              <a:rPr lang="en-US" sz="3200" kern="1200" baseline="0" dirty="0" smtClean="0">
                <a:solidFill>
                  <a:srgbClr val="FFFF00"/>
                </a:solidFill>
                <a:effectLst/>
                <a:latin typeface="Trebuchet MS"/>
                <a:ea typeface="+mn-ea"/>
                <a:cs typeface="Trebuchet MS"/>
              </a:rPr>
              <a:t>FILE FORMAT: </a:t>
            </a:r>
            <a:r>
              <a:rPr lang="en-US" sz="3200" kern="1200" baseline="0" dirty="0" smtClean="0">
                <a:solidFill>
                  <a:schemeClr val="lt1"/>
                </a:solidFill>
                <a:effectLst/>
                <a:latin typeface="Trebuchet MS"/>
                <a:ea typeface="+mn-ea"/>
                <a:cs typeface="Trebuchet MS"/>
              </a:rPr>
              <a:t>Save photos as .jpg or .</a:t>
            </a:r>
            <a:r>
              <a:rPr lang="en-US" sz="3200" kern="1200" baseline="0" dirty="0" err="1" smtClean="0">
                <a:solidFill>
                  <a:schemeClr val="lt1"/>
                </a:solidFill>
                <a:effectLst/>
                <a:latin typeface="Trebuchet MS"/>
                <a:ea typeface="+mn-ea"/>
                <a:cs typeface="Trebuchet MS"/>
              </a:rPr>
              <a:t>png</a:t>
            </a:r>
            <a:r>
              <a:rPr lang="en-US" sz="3200" kern="1200" baseline="0" dirty="0" smtClean="0">
                <a:solidFill>
                  <a:schemeClr val="lt1"/>
                </a:solidFill>
                <a:effectLst/>
                <a:latin typeface="Trebuchet MS"/>
                <a:ea typeface="+mn-ea"/>
                <a:cs typeface="Trebuchet MS"/>
              </a:rPr>
              <a:t> before </a:t>
            </a:r>
          </a:p>
          <a:p>
            <a:r>
              <a:rPr lang="en-US" sz="3200" kern="1200" baseline="0" dirty="0" smtClean="0">
                <a:solidFill>
                  <a:schemeClr val="lt1"/>
                </a:solidFill>
                <a:effectLst/>
                <a:latin typeface="Trebuchet MS"/>
                <a:ea typeface="+mn-ea"/>
                <a:cs typeface="Trebuchet MS"/>
              </a:rPr>
              <a:t>                          importing</a:t>
            </a:r>
          </a:p>
          <a:p>
            <a:r>
              <a:rPr lang="en-US" sz="3200" kern="1200" baseline="0" dirty="0" smtClean="0">
                <a:solidFill>
                  <a:schemeClr val="lt1"/>
                </a:solidFill>
                <a:effectLst/>
                <a:latin typeface="Trebuchet MS"/>
                <a:ea typeface="+mn-ea"/>
                <a:cs typeface="Trebuchet MS"/>
              </a:rPr>
              <a:t>                     Save line art (graphs) as .</a:t>
            </a:r>
            <a:r>
              <a:rPr lang="en-US" sz="3200" kern="1200" baseline="0" dirty="0" err="1" smtClean="0">
                <a:solidFill>
                  <a:schemeClr val="lt1"/>
                </a:solidFill>
                <a:effectLst/>
                <a:latin typeface="Trebuchet MS"/>
                <a:ea typeface="+mn-ea"/>
                <a:cs typeface="Trebuchet MS"/>
              </a:rPr>
              <a:t>png</a:t>
            </a:r>
            <a:endParaRPr lang="en-US" sz="3200" kern="1200" dirty="0" smtClean="0">
              <a:solidFill>
                <a:schemeClr val="lt1"/>
              </a:solidFill>
              <a:effectLst/>
              <a:latin typeface="Trebuchet MS"/>
              <a:ea typeface="+mn-ea"/>
              <a:cs typeface="Trebuchet MS"/>
            </a:endParaRPr>
          </a:p>
          <a:p>
            <a:pPr marL="0" marR="0" indent="0" algn="l" defTabSz="4389219" rtl="0" eaLnBrk="1" fontAlgn="auto" latinLnBrk="0" hangingPunct="1">
              <a:lnSpc>
                <a:spcPct val="100000"/>
              </a:lnSpc>
              <a:spcBef>
                <a:spcPts val="0"/>
              </a:spcBef>
              <a:spcAft>
                <a:spcPts val="0"/>
              </a:spcAft>
              <a:buClrTx/>
              <a:buSzTx/>
              <a:buFontTx/>
              <a:buNone/>
              <a:tabLst/>
              <a:defRPr/>
            </a:pPr>
            <a:r>
              <a:rPr lang="en-US" sz="3200" b="0" dirty="0" smtClean="0">
                <a:solidFill>
                  <a:srgbClr val="FFFF00"/>
                </a:solidFill>
                <a:latin typeface="Trebuchet MS" pitchFamily="34" charset="0"/>
              </a:rPr>
              <a:t>EXAMPLES: </a:t>
            </a:r>
            <a:r>
              <a:rPr lang="en-US" sz="3200" b="0" dirty="0" smtClean="0">
                <a:solidFill>
                  <a:srgbClr val="FFFFFF"/>
                </a:solidFill>
                <a:latin typeface="Trebuchet MS" pitchFamily="34" charset="0"/>
              </a:rPr>
              <a:t>see good posters</a:t>
            </a:r>
            <a:r>
              <a:rPr lang="en-US" sz="3200" b="0" baseline="0" dirty="0" smtClean="0">
                <a:solidFill>
                  <a:srgbClr val="FFFFFF"/>
                </a:solidFill>
                <a:latin typeface="Trebuchet MS" pitchFamily="34" charset="0"/>
              </a:rPr>
              <a:t> </a:t>
            </a:r>
            <a:r>
              <a:rPr lang="en-US" sz="3200" b="0" baseline="0" dirty="0" err="1" smtClean="0">
                <a:solidFill>
                  <a:srgbClr val="FFFFFF"/>
                </a:solidFill>
                <a:latin typeface="Trebuchet MS" pitchFamily="34" charset="0"/>
              </a:rPr>
              <a:t>here</a:t>
            </a:r>
            <a:r>
              <a:rPr lang="en-US" sz="3200" b="0" u="sng" kern="1200" dirty="0" err="1" smtClean="0">
                <a:solidFill>
                  <a:schemeClr val="lt1"/>
                </a:solidFill>
                <a:effectLst/>
                <a:latin typeface="+mn-lt"/>
                <a:ea typeface="+mn-ea"/>
                <a:cs typeface="+mn-cs"/>
                <a:hlinkClick r:id="rId6"/>
              </a:rPr>
              <a:t>http</a:t>
            </a:r>
            <a:r>
              <a:rPr lang="en-US" sz="3600" u="sng" kern="1200" dirty="0" smtClean="0">
                <a:solidFill>
                  <a:schemeClr val="lt1"/>
                </a:solidFill>
                <a:effectLst/>
                <a:latin typeface="+mn-lt"/>
                <a:ea typeface="+mn-ea"/>
                <a:cs typeface="+mn-cs"/>
                <a:hlinkClick r:id="rId6"/>
              </a:rPr>
              <a:t>://www.ncsu.edu/project/posters/NewSite/examples/Flounder/</a:t>
            </a:r>
            <a:endParaRPr lang="en-US" sz="3600" kern="1200" dirty="0" smtClean="0">
              <a:solidFill>
                <a:schemeClr val="lt1"/>
              </a:solidFill>
              <a:effectLst/>
              <a:latin typeface="+mn-lt"/>
              <a:ea typeface="+mn-ea"/>
              <a:cs typeface="+mn-cs"/>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4389219"/>
            <a:r>
              <a:rPr lang="en-US" sz="3200" dirty="0" smtClean="0">
                <a:latin typeface="Trebuchet MS" pitchFamily="34" charset="0"/>
              </a:rPr>
              <a:t>Use the placeholders provided below to add new elements to your poster:</a:t>
            </a:r>
            <a:r>
              <a:rPr lang="en-US" sz="3200" baseline="0" dirty="0" smtClean="0">
                <a:latin typeface="Trebuchet MS" pitchFamily="34" charset="0"/>
              </a:rPr>
              <a:t> </a:t>
            </a:r>
            <a:r>
              <a:rPr lang="en-US" sz="3200" dirty="0" smtClean="0">
                <a:latin typeface="Trebuchet MS" pitchFamily="34" charset="0"/>
              </a:rPr>
              <a:t>Drag a placeholder onto the</a:t>
            </a:r>
            <a:r>
              <a:rPr lang="en-US" sz="3200" baseline="0" dirty="0" smtClean="0">
                <a:latin typeface="Trebuchet MS" pitchFamily="34" charset="0"/>
              </a:rPr>
              <a:t> poster area,</a:t>
            </a:r>
            <a:r>
              <a:rPr lang="en-US" sz="3200" dirty="0" smtClean="0">
                <a:latin typeface="Trebuchet MS" pitchFamily="34" charset="0"/>
              </a:rPr>
              <a:t> size it, and click it to edit.</a:t>
            </a:r>
          </a:p>
          <a:p>
            <a:pPr defTabSz="4389219"/>
            <a:endParaRPr lang="en-US" sz="3200" dirty="0" smtClean="0">
              <a:latin typeface="Trebuchet MS" pitchFamily="34" charset="0"/>
            </a:endParaRPr>
          </a:p>
          <a:p>
            <a:pPr defTabSz="4389219"/>
            <a:r>
              <a:rPr lang="en-US" sz="3200" b="1" dirty="0" smtClean="0">
                <a:solidFill>
                  <a:srgbClr val="FFFF00"/>
                </a:solidFill>
                <a:latin typeface="Trebuchet MS" pitchFamily="34" charset="0"/>
              </a:rPr>
              <a:t>Section Header placeholder</a:t>
            </a:r>
          </a:p>
          <a:p>
            <a:pPr defTabSz="4389219"/>
            <a:r>
              <a:rPr lang="en-US" sz="3200" dirty="0" smtClean="0">
                <a:latin typeface="Trebuchet MS" pitchFamily="34" charset="0"/>
              </a:rPr>
              <a:t>Move</a:t>
            </a:r>
            <a:r>
              <a:rPr lang="en-US" sz="32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7" name="Rectangle 36"/>
          <p:cNvSpPr>
            <a:spLocks noChangeArrowheads="1"/>
          </p:cNvSpPr>
          <p:nvPr/>
        </p:nvSpPr>
        <p:spPr bwMode="auto">
          <a:xfrm>
            <a:off x="0" y="0"/>
            <a:ext cx="384048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1"/>
            <a:ext cx="384048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34" name="Rectangle 33"/>
          <p:cNvSpPr/>
          <p:nvPr/>
        </p:nvSpPr>
        <p:spPr>
          <a:xfrm>
            <a:off x="-9102090" y="22924607"/>
            <a:ext cx="8766240" cy="10229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6" name="Picture 2"/>
          <p:cNvPicPr>
            <a:picLocks noChangeAspect="1" noChangeArrowheads="1"/>
          </p:cNvPicPr>
          <p:nvPr/>
        </p:nvPicPr>
        <p:blipFill>
          <a:blip r:embed="rId7" cstate="print"/>
          <a:srcRect/>
          <a:stretch>
            <a:fillRect/>
          </a:stretch>
        </p:blipFill>
        <p:spPr bwMode="auto">
          <a:xfrm>
            <a:off x="42960966" y="15525143"/>
            <a:ext cx="4148695" cy="3058182"/>
          </a:xfrm>
          <a:prstGeom prst="rect">
            <a:avLst/>
          </a:prstGeom>
          <a:noFill/>
          <a:ln w="9525">
            <a:noFill/>
            <a:miter lim="800000"/>
            <a:headEnd/>
            <a:tailEnd/>
          </a:ln>
          <a:effectLst/>
        </p:spPr>
      </p:pic>
      <p:pic>
        <p:nvPicPr>
          <p:cNvPr id="42" name="Picture 2"/>
          <p:cNvPicPr>
            <a:picLocks noChangeAspect="1" noChangeArrowheads="1"/>
          </p:cNvPicPr>
          <p:nvPr/>
        </p:nvPicPr>
        <p:blipFill>
          <a:blip r:embed="rId8" cstate="print"/>
          <a:srcRect/>
          <a:stretch>
            <a:fillRect/>
          </a:stretch>
        </p:blipFill>
        <p:spPr bwMode="auto">
          <a:xfrm>
            <a:off x="41425060" y="13118821"/>
            <a:ext cx="516731" cy="438150"/>
          </a:xfrm>
          <a:prstGeom prst="rect">
            <a:avLst/>
          </a:prstGeom>
          <a:noFill/>
          <a:ln w="9525">
            <a:solidFill>
              <a:schemeClr val="tx1"/>
            </a:solidFill>
            <a:miter lim="800000"/>
            <a:headEnd/>
            <a:tailEnd/>
          </a:ln>
          <a:effectLst/>
        </p:spPr>
      </p:pic>
      <p:cxnSp>
        <p:nvCxnSpPr>
          <p:cNvPr id="43" name="Straight Connector 42"/>
          <p:cNvCxnSpPr/>
          <p:nvPr/>
        </p:nvCxnSpPr>
        <p:spPr>
          <a:xfrm>
            <a:off x="38694360" y="30976406"/>
            <a:ext cx="8794154"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102090" y="16414611"/>
            <a:ext cx="876624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8722275" y="4841857"/>
            <a:ext cx="876624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userDrawn="1"/>
        </p:nvSpPr>
        <p:spPr>
          <a:xfrm>
            <a:off x="807045" y="5475146"/>
            <a:ext cx="11988943"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0" y="-5239005"/>
            <a:ext cx="38404800" cy="511857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3200" b="1" dirty="0" smtClean="0">
                <a:solidFill>
                  <a:schemeClr val="bg1"/>
                </a:solidFill>
                <a:latin typeface="Trebuchet MS"/>
                <a:cs typeface="Trebuchet MS"/>
              </a:rPr>
              <a:t>PRINTING</a:t>
            </a:r>
            <a:r>
              <a:rPr lang="en-US" sz="3200" b="1" baseline="0" dirty="0" smtClean="0">
                <a:solidFill>
                  <a:schemeClr val="bg1"/>
                </a:solidFill>
                <a:latin typeface="Trebuchet MS"/>
                <a:cs typeface="Trebuchet MS"/>
              </a:rPr>
              <a:t> A DRAFT—REQUIRED!</a:t>
            </a:r>
            <a:endParaRPr lang="en-US" sz="3200" b="1" dirty="0" smtClean="0">
              <a:solidFill>
                <a:schemeClr val="bg1"/>
              </a:solidFill>
              <a:latin typeface="Trebuchet MS"/>
              <a:cs typeface="Trebuchet MS"/>
            </a:endParaRPr>
          </a:p>
          <a:p>
            <a:pPr algn="ctr"/>
            <a:r>
              <a:rPr lang="en-US" sz="3200" b="1" dirty="0" smtClean="0">
                <a:solidFill>
                  <a:srgbClr val="FFFF00"/>
                </a:solidFill>
                <a:latin typeface="Trebuchet MS"/>
                <a:cs typeface="Trebuchet MS"/>
              </a:rPr>
              <a:t>(--THIS SECTION DOES NOT PRINT--)</a:t>
            </a:r>
          </a:p>
          <a:p>
            <a:pPr algn="ctr"/>
            <a:endParaRPr lang="en-US" sz="3200" b="1" dirty="0" smtClean="0">
              <a:latin typeface="Trebuchet MS"/>
              <a:cs typeface="Trebuchet MS"/>
            </a:endParaRPr>
          </a:p>
          <a:p>
            <a:r>
              <a:rPr lang="en-US" sz="3200" kern="1200" dirty="0" smtClean="0">
                <a:solidFill>
                  <a:schemeClr val="lt1"/>
                </a:solidFill>
                <a:effectLst/>
                <a:latin typeface="Trebuchet MS"/>
                <a:ea typeface="+mn-ea"/>
                <a:cs typeface="Trebuchet MS"/>
              </a:rPr>
              <a:t>To see how your poster looks on paper, you can actually scale it to fit on a standard 8.5x11 inch sheet of paper. </a:t>
            </a:r>
          </a:p>
          <a:p>
            <a:r>
              <a:rPr lang="en-US" sz="3200" kern="1200" dirty="0" smtClean="0">
                <a:solidFill>
                  <a:schemeClr val="lt1"/>
                </a:solidFill>
                <a:effectLst/>
                <a:latin typeface="Trebuchet MS"/>
                <a:ea typeface="+mn-ea"/>
                <a:cs typeface="Trebuchet MS"/>
              </a:rPr>
              <a:t>I recommend that you do this, because ... </a:t>
            </a:r>
          </a:p>
          <a:p>
            <a:r>
              <a:rPr lang="en-US" sz="3200" kern="1200" dirty="0" smtClean="0">
                <a:solidFill>
                  <a:schemeClr val="lt1"/>
                </a:solidFill>
                <a:effectLst/>
                <a:latin typeface="Trebuchet MS"/>
                <a:ea typeface="+mn-ea"/>
                <a:cs typeface="Trebuchet MS"/>
              </a:rPr>
              <a:t>·  it's a good way to print and check your work, without wasting a huge sheet of paper </a:t>
            </a:r>
          </a:p>
          <a:p>
            <a:r>
              <a:rPr lang="en-US" sz="3200" kern="1200" dirty="0" smtClean="0">
                <a:solidFill>
                  <a:schemeClr val="lt1"/>
                </a:solidFill>
                <a:effectLst/>
                <a:latin typeface="Trebuchet MS"/>
                <a:ea typeface="+mn-ea"/>
                <a:cs typeface="Trebuchet MS"/>
              </a:rPr>
              <a:t>·  if you can't read it on the 8.5x11 page, your font is too small </a:t>
            </a:r>
          </a:p>
          <a:p>
            <a:r>
              <a:rPr lang="en-US" sz="3200" kern="1200" dirty="0" smtClean="0">
                <a:solidFill>
                  <a:schemeClr val="lt1"/>
                </a:solidFill>
                <a:effectLst/>
                <a:latin typeface="Trebuchet MS"/>
                <a:ea typeface="+mn-ea"/>
                <a:cs typeface="Trebuchet MS"/>
              </a:rPr>
              <a:t>·  it makes a great handout</a:t>
            </a:r>
            <a:r>
              <a:rPr lang="en-US" sz="3200" kern="1200" baseline="0" dirty="0" smtClean="0">
                <a:solidFill>
                  <a:schemeClr val="lt1"/>
                </a:solidFill>
                <a:effectLst/>
                <a:latin typeface="Trebuchet MS"/>
                <a:ea typeface="+mn-ea"/>
                <a:cs typeface="Trebuchet MS"/>
              </a:rPr>
              <a:t> at your poster presentation</a:t>
            </a:r>
            <a:endParaRPr lang="en-US" sz="3200" kern="1200" dirty="0" smtClean="0">
              <a:solidFill>
                <a:schemeClr val="lt1"/>
              </a:solidFill>
              <a:effectLst/>
              <a:latin typeface="Trebuchet MS"/>
              <a:ea typeface="+mn-ea"/>
              <a:cs typeface="Trebuchet MS"/>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200" kern="1200" dirty="0" smtClean="0">
                <a:solidFill>
                  <a:schemeClr val="lt1"/>
                </a:solidFill>
                <a:effectLst/>
                <a:latin typeface="Trebuchet MS"/>
                <a:ea typeface="+mn-ea"/>
                <a:cs typeface="Trebuchet MS"/>
              </a:rPr>
              <a:t>·  you have to hand in a small version to your instructor for credit</a:t>
            </a:r>
            <a:endParaRPr lang="en-US" sz="3200" baseline="0" dirty="0" smtClean="0">
              <a:latin typeface="Trebuchet MS"/>
              <a:cs typeface="Trebuchet MS"/>
            </a:endParaRPr>
          </a:p>
          <a:p>
            <a:pPr defTabSz="4389219"/>
            <a:endParaRPr lang="en-US" sz="3200" dirty="0" smtClean="0">
              <a:latin typeface="Trebuchet MS"/>
              <a:cs typeface="Trebuchet MS"/>
            </a:endParaRPr>
          </a:p>
          <a:p>
            <a:pPr algn="ctr"/>
            <a:endParaRPr lang="en-US" sz="3200" b="1" dirty="0" smtClean="0">
              <a:solidFill>
                <a:schemeClr val="bg1"/>
              </a:solidFill>
              <a:latin typeface="Trebuchet MS"/>
              <a:cs typeface="Trebuchet MS"/>
            </a:endParaRPr>
          </a:p>
          <a:p>
            <a:pPr defTabSz="4389219"/>
            <a:endParaRPr lang="en-US" sz="3200" b="1" dirty="0" smtClean="0">
              <a:solidFill>
                <a:srgbClr val="FFFF00"/>
              </a:solidFill>
              <a:latin typeface="Trebuchet MS"/>
              <a:cs typeface="Trebuchet MS"/>
            </a:endParaRPr>
          </a:p>
          <a:p>
            <a:pPr algn="ctr"/>
            <a:endParaRPr lang="en-US" sz="3200" b="1" dirty="0">
              <a:latin typeface="Trebuchet MS"/>
              <a:cs typeface="Trebuchet MS"/>
            </a:endParaRPr>
          </a:p>
        </p:txBody>
      </p:sp>
      <p:sp>
        <p:nvSpPr>
          <p:cNvPr id="3" name="Rectangle 2"/>
          <p:cNvSpPr/>
          <p:nvPr userDrawn="1"/>
        </p:nvSpPr>
        <p:spPr>
          <a:xfrm>
            <a:off x="18940330" y="-3460804"/>
            <a:ext cx="19259580" cy="2062103"/>
          </a:xfrm>
          <a:prstGeom prst="rect">
            <a:avLst/>
          </a:prstGeom>
        </p:spPr>
        <p:txBody>
          <a:bodyPr wrap="square">
            <a:spAutoFit/>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Trebuchet MS"/>
                <a:ea typeface="+mn-ea"/>
                <a:cs typeface="Trebuchet MS"/>
              </a:rPr>
              <a:t>To scale to 8.5x11</a:t>
            </a:r>
            <a:r>
              <a:rPr kumimoji="0" lang="en-US" sz="3200" b="0" i="0" u="none" strike="noStrike" kern="1200" cap="none" spc="0" normalizeH="0" baseline="0" noProof="0" dirty="0" smtClean="0">
                <a:ln>
                  <a:noFill/>
                </a:ln>
                <a:solidFill>
                  <a:prstClr val="white"/>
                </a:solidFill>
                <a:effectLst/>
                <a:uLnTx/>
                <a:uFillTx/>
                <a:latin typeface="Trebuchet MS"/>
                <a:ea typeface="+mn-ea"/>
                <a:cs typeface="Trebuchet MS"/>
              </a:rPr>
              <a:t> </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Trebuchet MS"/>
                <a:ea typeface="+mn-ea"/>
                <a:cs typeface="Trebuchet MS"/>
              </a:rPr>
              <a:t>Go to </a:t>
            </a:r>
            <a:r>
              <a:rPr kumimoji="0" lang="en-US" sz="3200" b="1" i="0" u="none" strike="noStrike" kern="1200" cap="none" spc="0" normalizeH="0" baseline="0" noProof="0" dirty="0" smtClean="0">
                <a:ln>
                  <a:noFill/>
                </a:ln>
                <a:solidFill>
                  <a:prstClr val="white"/>
                </a:solidFill>
                <a:effectLst/>
                <a:uLnTx/>
                <a:uFillTx/>
                <a:latin typeface="Trebuchet MS"/>
                <a:ea typeface="+mn-ea"/>
                <a:cs typeface="Trebuchet MS"/>
              </a:rPr>
              <a:t>File / Print</a:t>
            </a:r>
            <a:r>
              <a:rPr kumimoji="0" lang="en-US" sz="3200" b="0" i="0" u="none" strike="noStrike" kern="1200" cap="none" spc="0" normalizeH="0" baseline="0" noProof="0" dirty="0" smtClean="0">
                <a:ln>
                  <a:noFill/>
                </a:ln>
                <a:solidFill>
                  <a:prstClr val="white"/>
                </a:solidFill>
                <a:effectLst/>
                <a:uLnTx/>
                <a:uFillTx/>
                <a:latin typeface="Trebuchet MS"/>
                <a:ea typeface="+mn-ea"/>
                <a:cs typeface="Trebuchet MS"/>
              </a:rPr>
              <a:t> ... </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Trebuchet MS"/>
                <a:ea typeface="+mn-ea"/>
                <a:cs typeface="Trebuchet MS"/>
              </a:rPr>
              <a:t>Make sure your regular printer is selected </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Trebuchet MS"/>
                <a:ea typeface="+mn-ea"/>
                <a:cs typeface="Trebuchet MS"/>
              </a:rPr>
              <a:t>At the bottom of the dialog box is a checkbox that says </a:t>
            </a:r>
            <a:r>
              <a:rPr kumimoji="0" lang="en-US" sz="3200" b="1" i="0" u="none" strike="noStrike" kern="1200" cap="none" spc="0" normalizeH="0" baseline="0" noProof="0" dirty="0" smtClean="0">
                <a:ln>
                  <a:noFill/>
                </a:ln>
                <a:solidFill>
                  <a:prstClr val="white"/>
                </a:solidFill>
                <a:effectLst/>
                <a:uLnTx/>
                <a:uFillTx/>
                <a:latin typeface="Trebuchet MS"/>
                <a:ea typeface="+mn-ea"/>
                <a:cs typeface="Trebuchet MS"/>
              </a:rPr>
              <a:t>Scale to fit paper</a:t>
            </a:r>
            <a:r>
              <a:rPr kumimoji="0" lang="en-US" sz="3200" b="0" i="0" u="none" strike="noStrike" kern="1200" cap="none" spc="0" normalizeH="0" baseline="0" noProof="0" dirty="0" smtClean="0">
                <a:ln>
                  <a:noFill/>
                </a:ln>
                <a:solidFill>
                  <a:prstClr val="white"/>
                </a:solidFill>
                <a:effectLst/>
                <a:uLnTx/>
                <a:uFillTx/>
                <a:latin typeface="Trebuchet MS"/>
                <a:ea typeface="+mn-ea"/>
                <a:cs typeface="Trebuchet MS"/>
              </a:rPr>
              <a:t> -- check it and go. </a:t>
            </a:r>
          </a:p>
        </p:txBody>
      </p:sp>
      <p:cxnSp>
        <p:nvCxnSpPr>
          <p:cNvPr id="25" name="Straight Connector 24"/>
          <p:cNvCxnSpPr/>
          <p:nvPr userDrawn="1"/>
        </p:nvCxnSpPr>
        <p:spPr>
          <a:xfrm>
            <a:off x="18491607" y="-3546793"/>
            <a:ext cx="0" cy="3483289"/>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0" y="-3546793"/>
            <a:ext cx="3819991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userDrawn="1"/>
        </p:nvSpPr>
        <p:spPr>
          <a:xfrm>
            <a:off x="-9102090" y="25998148"/>
            <a:ext cx="8766240" cy="10229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sp>
        <p:nvSpPr>
          <p:cNvPr id="35" name="Rounded Rectangle 34"/>
          <p:cNvSpPr/>
          <p:nvPr userDrawn="1"/>
        </p:nvSpPr>
        <p:spPr>
          <a:xfrm>
            <a:off x="13264952" y="5475146"/>
            <a:ext cx="11988943"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userDrawn="1"/>
        </p:nvSpPr>
        <p:spPr>
          <a:xfrm>
            <a:off x="25757877" y="5475146"/>
            <a:ext cx="11988943"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 id="2147483697" r:id="rId2"/>
    <p:sldLayoutId id="2147483754" r:id="rId3"/>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0">
            <a:alphaModFix amt="10000"/>
            <a:extLst>
              <a:ext uri="{28A0092B-C50C-407E-A947-70E740481C1C}">
                <a14:useLocalDpi xmlns:a14="http://schemas.microsoft.com/office/drawing/2010/main" val="0"/>
              </a:ext>
            </a:extLst>
          </a:blip>
          <a:srcRect/>
          <a:stretch>
            <a:fillRect/>
          </a:stretch>
        </p:blipFill>
        <p:spPr bwMode="auto">
          <a:xfrm>
            <a:off x="0" y="5"/>
            <a:ext cx="38404800" cy="329184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2232884" y="3615495"/>
            <a:ext cx="28965443" cy="51885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40282" y="11216990"/>
            <a:ext cx="28927034" cy="172767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545100" y="28493705"/>
            <a:ext cx="8641080" cy="1752600"/>
          </a:xfrm>
          <a:prstGeom prst="rect">
            <a:avLst/>
          </a:prstGeom>
        </p:spPr>
        <p:txBody>
          <a:bodyPr vert="horz" lIns="91440" tIns="45720" rIns="91440" bIns="45720" rtlCol="0" anchor="ctr"/>
          <a:lstStyle>
            <a:lvl1pPr algn="r">
              <a:defRPr sz="4410">
                <a:solidFill>
                  <a:schemeClr val="tx1">
                    <a:tint val="75000"/>
                  </a:schemeClr>
                </a:solidFill>
              </a:defRPr>
            </a:lvl1pPr>
          </a:lstStyle>
          <a:p>
            <a:fld id="{37B656D6-458E-4713-870A-94723CD4F8A4}" type="datetimeFigureOut">
              <a:rPr lang="en-US" dirty="0"/>
              <a:t>12/8/16</a:t>
            </a:fld>
            <a:endParaRPr lang="en-US" dirty="0"/>
          </a:p>
        </p:txBody>
      </p:sp>
      <p:sp>
        <p:nvSpPr>
          <p:cNvPr id="5" name="Footer Placeholder 4"/>
          <p:cNvSpPr>
            <a:spLocks noGrp="1"/>
          </p:cNvSpPr>
          <p:nvPr>
            <p:ph type="ftr" sz="quarter" idx="3"/>
          </p:nvPr>
        </p:nvSpPr>
        <p:spPr>
          <a:xfrm>
            <a:off x="2240282" y="28493710"/>
            <a:ext cx="20305627" cy="1752600"/>
          </a:xfrm>
          <a:prstGeom prst="rect">
            <a:avLst/>
          </a:prstGeom>
        </p:spPr>
        <p:txBody>
          <a:bodyPr vert="horz" lIns="91440" tIns="45720" rIns="91440" bIns="45720" rtlCol="0" anchor="ctr"/>
          <a:lstStyle>
            <a:lvl1pPr algn="l">
              <a:defRPr sz="441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964120" y="3615497"/>
            <a:ext cx="4862231" cy="5235787"/>
          </a:xfrm>
          <a:prstGeom prst="rect">
            <a:avLst/>
          </a:prstGeom>
        </p:spPr>
        <p:txBody>
          <a:bodyPr vert="horz" lIns="91440" tIns="45720" rIns="91440" bIns="45720" rtlCol="0" anchor="ctr"/>
          <a:lstStyle>
            <a:lvl1pPr algn="l">
              <a:defRPr sz="15120">
                <a:solidFill>
                  <a:schemeClr val="tx1">
                    <a:tint val="75000"/>
                  </a:schemeClr>
                </a:solidFill>
              </a:defRPr>
            </a:lvl1pPr>
          </a:lstStyle>
          <a:p>
            <a:fld id="{6D22F896-40B5-4ADD-8801-0D06FADFA095}" type="slidenum">
              <a:rPr lang="en-US" dirty="0"/>
              <a:pPr/>
              <a:t>‹#›</a:t>
            </a:fld>
            <a:endParaRPr lang="en-US" dirty="0"/>
          </a:p>
        </p:txBody>
      </p:sp>
      <p:sp>
        <p:nvSpPr>
          <p:cNvPr id="8" name="Rounded Rectangle 7"/>
          <p:cNvSpPr/>
          <p:nvPr userDrawn="1"/>
        </p:nvSpPr>
        <p:spPr>
          <a:xfrm>
            <a:off x="807045" y="5475146"/>
            <a:ext cx="11988943"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239005"/>
            <a:ext cx="38404800" cy="511857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3200" b="1" dirty="0" smtClean="0">
                <a:solidFill>
                  <a:schemeClr val="bg1"/>
                </a:solidFill>
                <a:latin typeface="Trebuchet MS"/>
                <a:cs typeface="Trebuchet MS"/>
              </a:rPr>
              <a:t>PRINTING</a:t>
            </a:r>
            <a:r>
              <a:rPr lang="en-US" sz="3200" b="1" baseline="0" dirty="0" smtClean="0">
                <a:solidFill>
                  <a:schemeClr val="bg1"/>
                </a:solidFill>
                <a:latin typeface="Trebuchet MS"/>
                <a:cs typeface="Trebuchet MS"/>
              </a:rPr>
              <a:t> A DRAFT—REQUIRED!</a:t>
            </a:r>
            <a:endParaRPr lang="en-US" sz="3200" b="1" dirty="0" smtClean="0">
              <a:solidFill>
                <a:schemeClr val="bg1"/>
              </a:solidFill>
              <a:latin typeface="Trebuchet MS"/>
              <a:cs typeface="Trebuchet MS"/>
            </a:endParaRPr>
          </a:p>
          <a:p>
            <a:pPr algn="ctr"/>
            <a:r>
              <a:rPr lang="en-US" sz="3200" b="1" dirty="0" smtClean="0">
                <a:solidFill>
                  <a:srgbClr val="FFFF00"/>
                </a:solidFill>
                <a:latin typeface="Trebuchet MS"/>
                <a:cs typeface="Trebuchet MS"/>
              </a:rPr>
              <a:t>(--THIS SECTION DOES NOT PRINT--)</a:t>
            </a:r>
          </a:p>
          <a:p>
            <a:pPr algn="ctr"/>
            <a:endParaRPr lang="en-US" sz="3200" b="1" dirty="0" smtClean="0">
              <a:latin typeface="Trebuchet MS"/>
              <a:cs typeface="Trebuchet MS"/>
            </a:endParaRPr>
          </a:p>
          <a:p>
            <a:r>
              <a:rPr lang="en-US" sz="3200" kern="1200" dirty="0" smtClean="0">
                <a:solidFill>
                  <a:schemeClr val="lt1"/>
                </a:solidFill>
                <a:effectLst/>
                <a:latin typeface="Trebuchet MS"/>
                <a:ea typeface="+mn-ea"/>
                <a:cs typeface="Trebuchet MS"/>
              </a:rPr>
              <a:t>To see how your poster looks on paper, you can actually scale it to fit on a standard 8.5x11 inch sheet of paper. </a:t>
            </a:r>
          </a:p>
          <a:p>
            <a:r>
              <a:rPr lang="en-US" sz="3200" kern="1200" dirty="0" smtClean="0">
                <a:solidFill>
                  <a:schemeClr val="lt1"/>
                </a:solidFill>
                <a:effectLst/>
                <a:latin typeface="Trebuchet MS"/>
                <a:ea typeface="+mn-ea"/>
                <a:cs typeface="Trebuchet MS"/>
              </a:rPr>
              <a:t>I recommend that you do this, because ... </a:t>
            </a:r>
          </a:p>
          <a:p>
            <a:r>
              <a:rPr lang="en-US" sz="3200" kern="1200" dirty="0" smtClean="0">
                <a:solidFill>
                  <a:schemeClr val="lt1"/>
                </a:solidFill>
                <a:effectLst/>
                <a:latin typeface="Trebuchet MS"/>
                <a:ea typeface="+mn-ea"/>
                <a:cs typeface="Trebuchet MS"/>
              </a:rPr>
              <a:t>·  it's a good way to print and check your work, without wasting a huge sheet of paper </a:t>
            </a:r>
          </a:p>
          <a:p>
            <a:r>
              <a:rPr lang="en-US" sz="3200" kern="1200" dirty="0" smtClean="0">
                <a:solidFill>
                  <a:schemeClr val="lt1"/>
                </a:solidFill>
                <a:effectLst/>
                <a:latin typeface="Trebuchet MS"/>
                <a:ea typeface="+mn-ea"/>
                <a:cs typeface="Trebuchet MS"/>
              </a:rPr>
              <a:t>·  if you can't read it on the 8.5x11 page, your font is too small </a:t>
            </a:r>
          </a:p>
          <a:p>
            <a:r>
              <a:rPr lang="en-US" sz="3200" kern="1200" dirty="0" smtClean="0">
                <a:solidFill>
                  <a:schemeClr val="lt1"/>
                </a:solidFill>
                <a:effectLst/>
                <a:latin typeface="Trebuchet MS"/>
                <a:ea typeface="+mn-ea"/>
                <a:cs typeface="Trebuchet MS"/>
              </a:rPr>
              <a:t>·  it makes a great handout</a:t>
            </a:r>
            <a:r>
              <a:rPr lang="en-US" sz="3200" kern="1200" baseline="0" dirty="0" smtClean="0">
                <a:solidFill>
                  <a:schemeClr val="lt1"/>
                </a:solidFill>
                <a:effectLst/>
                <a:latin typeface="Trebuchet MS"/>
                <a:ea typeface="+mn-ea"/>
                <a:cs typeface="Trebuchet MS"/>
              </a:rPr>
              <a:t> at your poster presentation</a:t>
            </a:r>
            <a:endParaRPr lang="en-US" sz="3200" kern="1200" dirty="0" smtClean="0">
              <a:solidFill>
                <a:schemeClr val="lt1"/>
              </a:solidFill>
              <a:effectLst/>
              <a:latin typeface="Trebuchet MS"/>
              <a:ea typeface="+mn-ea"/>
              <a:cs typeface="Trebuchet MS"/>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200" kern="1200" dirty="0" smtClean="0">
                <a:solidFill>
                  <a:schemeClr val="lt1"/>
                </a:solidFill>
                <a:effectLst/>
                <a:latin typeface="Trebuchet MS"/>
                <a:ea typeface="+mn-ea"/>
                <a:cs typeface="Trebuchet MS"/>
              </a:rPr>
              <a:t>·  you have to hand in a small version to your instructor for credit</a:t>
            </a:r>
            <a:endParaRPr lang="en-US" sz="3200" baseline="0" dirty="0" smtClean="0">
              <a:latin typeface="Trebuchet MS"/>
              <a:cs typeface="Trebuchet MS"/>
            </a:endParaRPr>
          </a:p>
          <a:p>
            <a:pPr defTabSz="4389219"/>
            <a:endParaRPr lang="en-US" sz="3200" dirty="0" smtClean="0">
              <a:latin typeface="Trebuchet MS"/>
              <a:cs typeface="Trebuchet MS"/>
            </a:endParaRPr>
          </a:p>
          <a:p>
            <a:pPr algn="ctr"/>
            <a:endParaRPr lang="en-US" sz="3200" b="1" dirty="0" smtClean="0">
              <a:solidFill>
                <a:schemeClr val="bg1"/>
              </a:solidFill>
              <a:latin typeface="Trebuchet MS"/>
              <a:cs typeface="Trebuchet MS"/>
            </a:endParaRPr>
          </a:p>
          <a:p>
            <a:pPr defTabSz="4389219"/>
            <a:endParaRPr lang="en-US" sz="3200" b="1" dirty="0" smtClean="0">
              <a:solidFill>
                <a:srgbClr val="FFFF00"/>
              </a:solidFill>
              <a:latin typeface="Trebuchet MS"/>
              <a:cs typeface="Trebuchet MS"/>
            </a:endParaRPr>
          </a:p>
          <a:p>
            <a:pPr algn="ctr"/>
            <a:endParaRPr lang="en-US" sz="3200" b="1" dirty="0">
              <a:latin typeface="Trebuchet MS"/>
              <a:cs typeface="Trebuchet MS"/>
            </a:endParaRPr>
          </a:p>
        </p:txBody>
      </p:sp>
      <p:sp>
        <p:nvSpPr>
          <p:cNvPr id="10" name="Rectangle 9"/>
          <p:cNvSpPr/>
          <p:nvPr userDrawn="1"/>
        </p:nvSpPr>
        <p:spPr>
          <a:xfrm>
            <a:off x="18940330" y="-3460804"/>
            <a:ext cx="19259580" cy="2062103"/>
          </a:xfrm>
          <a:prstGeom prst="rect">
            <a:avLst/>
          </a:prstGeom>
        </p:spPr>
        <p:txBody>
          <a:bodyPr wrap="square">
            <a:spAutoFit/>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Trebuchet MS"/>
                <a:ea typeface="+mn-ea"/>
                <a:cs typeface="Trebuchet MS"/>
              </a:rPr>
              <a:t>To scale to 8.5x11</a:t>
            </a:r>
            <a:r>
              <a:rPr kumimoji="0" lang="en-US" sz="3200" b="0" i="0" u="none" strike="noStrike" kern="1200" cap="none" spc="0" normalizeH="0" baseline="0" noProof="0" dirty="0" smtClean="0">
                <a:ln>
                  <a:noFill/>
                </a:ln>
                <a:solidFill>
                  <a:prstClr val="white"/>
                </a:solidFill>
                <a:effectLst/>
                <a:uLnTx/>
                <a:uFillTx/>
                <a:latin typeface="Trebuchet MS"/>
                <a:ea typeface="+mn-ea"/>
                <a:cs typeface="Trebuchet MS"/>
              </a:rPr>
              <a:t> </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Trebuchet MS"/>
                <a:ea typeface="+mn-ea"/>
                <a:cs typeface="Trebuchet MS"/>
              </a:rPr>
              <a:t>Go to </a:t>
            </a:r>
            <a:r>
              <a:rPr kumimoji="0" lang="en-US" sz="3200" b="1" i="0" u="none" strike="noStrike" kern="1200" cap="none" spc="0" normalizeH="0" baseline="0" noProof="0" dirty="0" smtClean="0">
                <a:ln>
                  <a:noFill/>
                </a:ln>
                <a:solidFill>
                  <a:prstClr val="white"/>
                </a:solidFill>
                <a:effectLst/>
                <a:uLnTx/>
                <a:uFillTx/>
                <a:latin typeface="Trebuchet MS"/>
                <a:ea typeface="+mn-ea"/>
                <a:cs typeface="Trebuchet MS"/>
              </a:rPr>
              <a:t>File / Print</a:t>
            </a:r>
            <a:r>
              <a:rPr kumimoji="0" lang="en-US" sz="3200" b="0" i="0" u="none" strike="noStrike" kern="1200" cap="none" spc="0" normalizeH="0" baseline="0" noProof="0" dirty="0" smtClean="0">
                <a:ln>
                  <a:noFill/>
                </a:ln>
                <a:solidFill>
                  <a:prstClr val="white"/>
                </a:solidFill>
                <a:effectLst/>
                <a:uLnTx/>
                <a:uFillTx/>
                <a:latin typeface="Trebuchet MS"/>
                <a:ea typeface="+mn-ea"/>
                <a:cs typeface="Trebuchet MS"/>
              </a:rPr>
              <a:t> ... </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Trebuchet MS"/>
                <a:ea typeface="+mn-ea"/>
                <a:cs typeface="Trebuchet MS"/>
              </a:rPr>
              <a:t>Make sure your regular printer is selected </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Trebuchet MS"/>
                <a:ea typeface="+mn-ea"/>
                <a:cs typeface="Trebuchet MS"/>
              </a:rPr>
              <a:t>At the bottom of the dialog box is a checkbox that says </a:t>
            </a:r>
            <a:r>
              <a:rPr kumimoji="0" lang="en-US" sz="3200" b="1" i="0" u="none" strike="noStrike" kern="1200" cap="none" spc="0" normalizeH="0" baseline="0" noProof="0" dirty="0" smtClean="0">
                <a:ln>
                  <a:noFill/>
                </a:ln>
                <a:solidFill>
                  <a:prstClr val="white"/>
                </a:solidFill>
                <a:effectLst/>
                <a:uLnTx/>
                <a:uFillTx/>
                <a:latin typeface="Trebuchet MS"/>
                <a:ea typeface="+mn-ea"/>
                <a:cs typeface="Trebuchet MS"/>
              </a:rPr>
              <a:t>Scale to fit paper</a:t>
            </a:r>
            <a:r>
              <a:rPr kumimoji="0" lang="en-US" sz="3200" b="0" i="0" u="none" strike="noStrike" kern="1200" cap="none" spc="0" normalizeH="0" baseline="0" noProof="0" dirty="0" smtClean="0">
                <a:ln>
                  <a:noFill/>
                </a:ln>
                <a:solidFill>
                  <a:prstClr val="white"/>
                </a:solidFill>
                <a:effectLst/>
                <a:uLnTx/>
                <a:uFillTx/>
                <a:latin typeface="Trebuchet MS"/>
                <a:ea typeface="+mn-ea"/>
                <a:cs typeface="Trebuchet MS"/>
              </a:rPr>
              <a:t> -- check it and go. </a:t>
            </a:r>
          </a:p>
        </p:txBody>
      </p:sp>
      <p:cxnSp>
        <p:nvCxnSpPr>
          <p:cNvPr id="11" name="Straight Connector 10"/>
          <p:cNvCxnSpPr/>
          <p:nvPr userDrawn="1"/>
        </p:nvCxnSpPr>
        <p:spPr>
          <a:xfrm>
            <a:off x="18491607" y="-3546793"/>
            <a:ext cx="0" cy="3483289"/>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546793"/>
            <a:ext cx="3819991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9102090" y="25998148"/>
            <a:ext cx="8766240" cy="10229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sp>
        <p:nvSpPr>
          <p:cNvPr id="14" name="Rounded Rectangle 13"/>
          <p:cNvSpPr/>
          <p:nvPr userDrawn="1"/>
        </p:nvSpPr>
        <p:spPr>
          <a:xfrm>
            <a:off x="13264952" y="5475146"/>
            <a:ext cx="11988943"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a:off x="25757877" y="5475146"/>
            <a:ext cx="11988943"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741438"/>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Lst>
  <p:txStyles>
    <p:titleStyle>
      <a:lvl1pPr algn="l" defTabSz="3840480" rtl="0" eaLnBrk="1" latinLnBrk="0" hangingPunct="1">
        <a:lnSpc>
          <a:spcPct val="90000"/>
        </a:lnSpc>
        <a:spcBef>
          <a:spcPct val="0"/>
        </a:spcBef>
        <a:buNone/>
        <a:defRPr sz="1512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008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672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672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1165" y="6378482"/>
            <a:ext cx="11963322" cy="4575076"/>
          </a:xfrm>
        </p:spPr>
        <p:txBody>
          <a:bodyPr/>
          <a:lstStyle/>
          <a:p>
            <a:r>
              <a:rPr lang="en-US" sz="2700" dirty="0">
                <a:solidFill>
                  <a:schemeClr val="bg1"/>
                </a:solidFill>
                <a:latin typeface="Times New Roman" charset="0"/>
                <a:ea typeface="Times New Roman" charset="0"/>
                <a:cs typeface="Times New Roman" charset="0"/>
              </a:rPr>
              <a:t> </a:t>
            </a:r>
            <a:r>
              <a:rPr lang="en-US" sz="2700" dirty="0" smtClean="0">
                <a:solidFill>
                  <a:schemeClr val="bg1"/>
                </a:solidFill>
                <a:latin typeface="Times New Roman" charset="0"/>
                <a:ea typeface="Times New Roman" charset="0"/>
                <a:cs typeface="Times New Roman" charset="0"/>
              </a:rPr>
              <a:t>      Facial </a:t>
            </a:r>
            <a:r>
              <a:rPr lang="en-US" sz="2700" dirty="0">
                <a:solidFill>
                  <a:schemeClr val="bg1"/>
                </a:solidFill>
                <a:latin typeface="Times New Roman" charset="0"/>
                <a:ea typeface="Times New Roman" charset="0"/>
                <a:cs typeface="Times New Roman" charset="0"/>
              </a:rPr>
              <a:t>recognition is a very useful tool and has been researched extensively in recent years. The applications for facial recognition vary from use in security cameras to emotion detection. Emotion detection in particular is a facet of facial recognition that has great potential in a wide range of fields. In order to tailor the software for emotion detection, a series of steps must be taken. Starting with a database containing positive images (images portraying a specific emotion), a second database must be created that contains negative images (images without a face).Following this, a classifier is trained from the two databases. The classifier is then implemented into the software via a function. This process should ultimately allow for successful emotion detection that can be used in many different applications.</a:t>
            </a:r>
            <a:endParaRPr lang="en-US" sz="2700" dirty="0">
              <a:solidFill>
                <a:schemeClr val="bg1"/>
              </a:solidFill>
              <a:latin typeface="Times New Roman" charset="0"/>
              <a:ea typeface="Times New Roman" charset="0"/>
              <a:cs typeface="Times New Roman" charset="0"/>
            </a:endParaRPr>
          </a:p>
        </p:txBody>
      </p:sp>
      <p:sp>
        <p:nvSpPr>
          <p:cNvPr id="3" name="Text Placeholder 2"/>
          <p:cNvSpPr>
            <a:spLocks noGrp="1"/>
          </p:cNvSpPr>
          <p:nvPr>
            <p:ph type="body" sz="quarter" idx="11"/>
          </p:nvPr>
        </p:nvSpPr>
        <p:spPr>
          <a:xfrm>
            <a:off x="807048" y="5577219"/>
            <a:ext cx="11953879" cy="697106"/>
          </a:xfrm>
        </p:spPr>
        <p:txBody>
          <a:bodyPr/>
          <a:lstStyle/>
          <a:p>
            <a:r>
              <a:rPr lang="en-US" dirty="0" smtClean="0">
                <a:solidFill>
                  <a:schemeClr val="bg1"/>
                </a:solidFill>
                <a:latin typeface="Times New Roman" charset="0"/>
                <a:ea typeface="Times New Roman" charset="0"/>
                <a:cs typeface="Times New Roman" charset="0"/>
              </a:rPr>
              <a:t>Abstract</a:t>
            </a:r>
            <a:endParaRPr lang="en-US" dirty="0">
              <a:solidFill>
                <a:schemeClr val="bg1"/>
              </a:solidFill>
              <a:latin typeface="Times New Roman" charset="0"/>
              <a:ea typeface="Times New Roman" charset="0"/>
              <a:cs typeface="Times New Roman" charset="0"/>
            </a:endParaRPr>
          </a:p>
        </p:txBody>
      </p:sp>
      <p:pic>
        <p:nvPicPr>
          <p:cNvPr id="70" name="Picture Placeholder 69"/>
          <p:cNvPicPr>
            <a:picLocks noGrp="1" noChangeAspect="1"/>
          </p:cNvPicPr>
          <p:nvPr>
            <p:ph type="pic" sz="quarter" idx="15"/>
          </p:nvPr>
        </p:nvPicPr>
        <p:blipFill>
          <a:blip r:embed="rId2"/>
          <a:srcRect t="33198" b="33198"/>
          <a:stretch>
            <a:fillRect/>
          </a:stretch>
        </p:blipFill>
        <p:spPr>
          <a:xfrm>
            <a:off x="-8271867" y="30152976"/>
            <a:ext cx="5327055" cy="1990725"/>
          </a:xfrm>
        </p:spPr>
      </p:pic>
      <p:pic>
        <p:nvPicPr>
          <p:cNvPr id="71" name="Picture Placeholder 70"/>
          <p:cNvPicPr>
            <a:picLocks noGrp="1" noChangeAspect="1"/>
          </p:cNvPicPr>
          <p:nvPr>
            <p:ph type="pic" sz="quarter" idx="18"/>
          </p:nvPr>
        </p:nvPicPr>
        <p:blipFill>
          <a:blip r:embed="rId2"/>
          <a:srcRect t="36724" b="36724"/>
          <a:stretch>
            <a:fillRect/>
          </a:stretch>
        </p:blipFill>
        <p:spPr>
          <a:xfrm>
            <a:off x="-8271867" y="30025976"/>
            <a:ext cx="5021461" cy="1482725"/>
          </a:xfrm>
        </p:spPr>
      </p:pic>
      <p:sp>
        <p:nvSpPr>
          <p:cNvPr id="6" name="Text Placeholder 5"/>
          <p:cNvSpPr>
            <a:spLocks noGrp="1"/>
          </p:cNvSpPr>
          <p:nvPr>
            <p:ph type="body" sz="quarter" idx="20"/>
          </p:nvPr>
        </p:nvSpPr>
        <p:spPr>
          <a:xfrm>
            <a:off x="830109" y="11071032"/>
            <a:ext cx="11955767" cy="697106"/>
          </a:xfrm>
        </p:spPr>
        <p:txBody>
          <a:bodyPr/>
          <a:lstStyle/>
          <a:p>
            <a:r>
              <a:rPr lang="en-US" dirty="0" smtClean="0">
                <a:solidFill>
                  <a:schemeClr val="bg1"/>
                </a:solidFill>
                <a:latin typeface="Times New Roman" charset="0"/>
                <a:ea typeface="Times New Roman" charset="0"/>
                <a:cs typeface="Times New Roman" charset="0"/>
              </a:rPr>
              <a:t>Background</a:t>
            </a:r>
            <a:endParaRPr lang="en-US" dirty="0">
              <a:solidFill>
                <a:schemeClr val="bg1"/>
              </a:solidFill>
              <a:latin typeface="Times New Roman" charset="0"/>
              <a:ea typeface="Times New Roman" charset="0"/>
              <a:cs typeface="Times New Roman" charset="0"/>
            </a:endParaRPr>
          </a:p>
        </p:txBody>
      </p:sp>
      <p:sp>
        <p:nvSpPr>
          <p:cNvPr id="8" name="Text Placeholder 7"/>
          <p:cNvSpPr>
            <a:spLocks noGrp="1"/>
          </p:cNvSpPr>
          <p:nvPr>
            <p:ph type="body" sz="quarter" idx="22"/>
          </p:nvPr>
        </p:nvSpPr>
        <p:spPr>
          <a:xfrm>
            <a:off x="13322065" y="9139108"/>
            <a:ext cx="11953879" cy="697106"/>
          </a:xfrm>
        </p:spPr>
        <p:txBody>
          <a:bodyPr/>
          <a:lstStyle/>
          <a:p>
            <a:r>
              <a:rPr lang="en-US" dirty="0" smtClean="0">
                <a:solidFill>
                  <a:schemeClr val="bg1"/>
                </a:solidFill>
                <a:latin typeface="Times New Roman" charset="0"/>
                <a:ea typeface="Times New Roman" charset="0"/>
                <a:cs typeface="Times New Roman" charset="0"/>
              </a:rPr>
              <a:t>Design</a:t>
            </a:r>
            <a:endParaRPr lang="en-US" dirty="0">
              <a:solidFill>
                <a:schemeClr val="bg1"/>
              </a:solidFill>
              <a:latin typeface="Times New Roman" charset="0"/>
              <a:ea typeface="Times New Roman" charset="0"/>
              <a:cs typeface="Times New Roman" charset="0"/>
            </a:endParaRPr>
          </a:p>
        </p:txBody>
      </p:sp>
      <p:sp>
        <p:nvSpPr>
          <p:cNvPr id="9" name="Text Placeholder 8"/>
          <p:cNvSpPr>
            <a:spLocks noGrp="1"/>
          </p:cNvSpPr>
          <p:nvPr>
            <p:ph type="body" sz="quarter" idx="23"/>
          </p:nvPr>
        </p:nvSpPr>
        <p:spPr>
          <a:xfrm>
            <a:off x="13332033" y="5988379"/>
            <a:ext cx="11937101" cy="3453231"/>
          </a:xfrm>
        </p:spPr>
        <p:txBody>
          <a:bodyPr/>
          <a:lstStyle/>
          <a:p>
            <a:r>
              <a:rPr lang="en-US" sz="2700" dirty="0" smtClean="0">
                <a:solidFill>
                  <a:schemeClr val="bg1"/>
                </a:solidFill>
                <a:latin typeface="Times New Roman" charset="0"/>
                <a:ea typeface="Times New Roman" charset="0"/>
                <a:cs typeface="Times New Roman" charset="0"/>
              </a:rPr>
              <a:t>      Using open-source code from </a:t>
            </a:r>
            <a:r>
              <a:rPr lang="en-US" sz="2700" dirty="0" err="1" smtClean="0">
                <a:solidFill>
                  <a:schemeClr val="bg1"/>
                </a:solidFill>
                <a:latin typeface="Times New Roman" charset="0"/>
                <a:ea typeface="Times New Roman" charset="0"/>
                <a:cs typeface="Times New Roman" charset="0"/>
              </a:rPr>
              <a:t>OpenCV</a:t>
            </a:r>
            <a:r>
              <a:rPr lang="en-US" sz="2700" dirty="0" smtClean="0">
                <a:solidFill>
                  <a:schemeClr val="bg1"/>
                </a:solidFill>
                <a:latin typeface="Times New Roman" charset="0"/>
                <a:ea typeface="Times New Roman" charset="0"/>
                <a:cs typeface="Times New Roman" charset="0"/>
              </a:rPr>
              <a:t> for facial recognition this program is able to scan the the current image for a face and detect whether or not a given emotion is present. </a:t>
            </a:r>
            <a:r>
              <a:rPr lang="en-US" sz="2700" dirty="0" smtClean="0">
                <a:solidFill>
                  <a:schemeClr val="bg1"/>
                </a:solidFill>
                <a:latin typeface="Times New Roman" charset="0"/>
                <a:ea typeface="Times New Roman" charset="0"/>
                <a:cs typeface="Times New Roman" charset="0"/>
              </a:rPr>
              <a:t>As a mobile application, this program could could be used in lie detection, </a:t>
            </a:r>
            <a:r>
              <a:rPr lang="en-US" sz="2700" dirty="0" err="1" smtClean="0">
                <a:solidFill>
                  <a:schemeClr val="bg1"/>
                </a:solidFill>
                <a:latin typeface="Times New Roman" charset="0"/>
                <a:ea typeface="Times New Roman" charset="0"/>
                <a:cs typeface="Times New Roman" charset="0"/>
              </a:rPr>
              <a:t>vechicular</a:t>
            </a:r>
            <a:r>
              <a:rPr lang="en-US" sz="2700" dirty="0" smtClean="0">
                <a:solidFill>
                  <a:schemeClr val="bg1"/>
                </a:solidFill>
                <a:latin typeface="Times New Roman" charset="0"/>
                <a:ea typeface="Times New Roman" charset="0"/>
                <a:cs typeface="Times New Roman" charset="0"/>
              </a:rPr>
              <a:t> safety cameras, and even as an aid for autistic children. Of the various applications for this program, an aid for autistic children seems the most interesting. </a:t>
            </a:r>
            <a:r>
              <a:rPr lang="en-US" sz="2700" dirty="0">
                <a:solidFill>
                  <a:schemeClr val="bg1"/>
                </a:solidFill>
                <a:latin typeface="Times New Roman" charset="0"/>
                <a:ea typeface="Times New Roman" charset="0"/>
                <a:cs typeface="Times New Roman" charset="0"/>
              </a:rPr>
              <a:t>Children with autism have a difficult time communicating and forming relationships with people and being able to detect the emotion of the person they are communicating with may </a:t>
            </a:r>
            <a:r>
              <a:rPr lang="en-US" sz="2700" dirty="0" smtClean="0">
                <a:solidFill>
                  <a:schemeClr val="bg1"/>
                </a:solidFill>
                <a:latin typeface="Times New Roman" charset="0"/>
                <a:ea typeface="Times New Roman" charset="0"/>
                <a:cs typeface="Times New Roman" charset="0"/>
              </a:rPr>
              <a:t>be helpful.</a:t>
            </a:r>
            <a:endParaRPr lang="en-US" sz="2700" dirty="0" smtClean="0">
              <a:solidFill>
                <a:schemeClr val="bg1"/>
              </a:solidFill>
              <a:latin typeface="Times New Roman" charset="0"/>
              <a:ea typeface="Times New Roman" charset="0"/>
              <a:cs typeface="Times New Roman" charset="0"/>
            </a:endParaRPr>
          </a:p>
        </p:txBody>
      </p:sp>
      <p:sp>
        <p:nvSpPr>
          <p:cNvPr id="10" name="Text Placeholder 9"/>
          <p:cNvSpPr>
            <a:spLocks noGrp="1"/>
          </p:cNvSpPr>
          <p:nvPr>
            <p:ph type="body" sz="quarter" idx="24"/>
          </p:nvPr>
        </p:nvSpPr>
        <p:spPr>
          <a:xfrm>
            <a:off x="13216358" y="5448720"/>
            <a:ext cx="11948417" cy="697106"/>
          </a:xfrm>
        </p:spPr>
        <p:txBody>
          <a:bodyPr/>
          <a:lstStyle/>
          <a:p>
            <a:r>
              <a:rPr lang="en-US" dirty="0" smtClean="0">
                <a:solidFill>
                  <a:schemeClr val="bg1"/>
                </a:solidFill>
                <a:latin typeface="Times New Roman" charset="0"/>
                <a:ea typeface="Times New Roman" charset="0"/>
                <a:cs typeface="Times New Roman" charset="0"/>
              </a:rPr>
              <a:t>Emotion Detection</a:t>
            </a:r>
            <a:endParaRPr lang="en-US" dirty="0">
              <a:solidFill>
                <a:schemeClr val="bg1"/>
              </a:solidFill>
              <a:latin typeface="Times New Roman" charset="0"/>
              <a:ea typeface="Times New Roman" charset="0"/>
              <a:cs typeface="Times New Roman" charset="0"/>
            </a:endParaRPr>
          </a:p>
        </p:txBody>
      </p:sp>
      <p:sp>
        <p:nvSpPr>
          <p:cNvPr id="11" name="Text Placeholder 10"/>
          <p:cNvSpPr>
            <a:spLocks noGrp="1"/>
          </p:cNvSpPr>
          <p:nvPr>
            <p:ph type="body" sz="quarter" idx="25"/>
          </p:nvPr>
        </p:nvSpPr>
        <p:spPr>
          <a:xfrm>
            <a:off x="13448246" y="23345317"/>
            <a:ext cx="11838428" cy="697106"/>
          </a:xfrm>
        </p:spPr>
        <p:txBody>
          <a:bodyPr/>
          <a:lstStyle/>
          <a:p>
            <a:r>
              <a:rPr lang="en-US" dirty="0" smtClean="0">
                <a:solidFill>
                  <a:schemeClr val="bg1"/>
                </a:solidFill>
                <a:latin typeface="Times New Roman" charset="0"/>
                <a:ea typeface="Times New Roman" charset="0"/>
                <a:cs typeface="Times New Roman" charset="0"/>
              </a:rPr>
              <a:t>Results</a:t>
            </a:r>
            <a:endParaRPr lang="en-US" dirty="0">
              <a:solidFill>
                <a:schemeClr val="bg1"/>
              </a:solidFill>
              <a:latin typeface="Times New Roman" charset="0"/>
              <a:ea typeface="Times New Roman" charset="0"/>
              <a:cs typeface="Times New Roman" charset="0"/>
            </a:endParaRPr>
          </a:p>
        </p:txBody>
      </p:sp>
      <p:sp>
        <p:nvSpPr>
          <p:cNvPr id="12" name="Text Placeholder 11"/>
          <p:cNvSpPr>
            <a:spLocks noGrp="1"/>
          </p:cNvSpPr>
          <p:nvPr>
            <p:ph type="body" sz="quarter" idx="26"/>
          </p:nvPr>
        </p:nvSpPr>
        <p:spPr>
          <a:xfrm>
            <a:off x="25795539" y="6378482"/>
            <a:ext cx="11838428" cy="4201128"/>
          </a:xfrm>
        </p:spPr>
        <p:txBody>
          <a:bodyPr/>
          <a:lstStyle/>
          <a:p>
            <a:r>
              <a:rPr lang="en-US" sz="2700" dirty="0" smtClean="0">
                <a:solidFill>
                  <a:schemeClr val="bg1"/>
                </a:solidFill>
                <a:latin typeface="Times New Roman" charset="0"/>
                <a:ea typeface="Times New Roman" charset="0"/>
                <a:cs typeface="Times New Roman" charset="0"/>
              </a:rPr>
              <a:t>       Facial recognition is a subfield of artificial intelligence that is currently used in wide range of areas, including emotion. Choosing to focus on emotion detection for this program is a personal desire to make a useful application, in this case for children with autism. The design of the program begins with creating a database and filling it with images containing happy faces. This database is then compared with another that contains images without faces, creating a classifier. The program first accesses the webcam and searches for a face. Once found, features are extracted from the face and compared with the classifier to see if the emotion is presented. Results show that the program is able to accurately detect happiness. Future work is needed to train the program to detect other emotions as well.</a:t>
            </a:r>
            <a:endParaRPr lang="en-US" sz="2700" dirty="0" smtClean="0">
              <a:solidFill>
                <a:schemeClr val="bg1"/>
              </a:solidFill>
              <a:latin typeface="Times New Roman" charset="0"/>
              <a:ea typeface="Times New Roman" charset="0"/>
              <a:cs typeface="Times New Roman" charset="0"/>
            </a:endParaRPr>
          </a:p>
        </p:txBody>
      </p:sp>
      <p:sp>
        <p:nvSpPr>
          <p:cNvPr id="13" name="Text Placeholder 12"/>
          <p:cNvSpPr>
            <a:spLocks noGrp="1"/>
          </p:cNvSpPr>
          <p:nvPr>
            <p:ph type="body" sz="quarter" idx="27"/>
          </p:nvPr>
        </p:nvSpPr>
        <p:spPr>
          <a:xfrm>
            <a:off x="25843274" y="10710001"/>
            <a:ext cx="11838428" cy="697106"/>
          </a:xfrm>
        </p:spPr>
        <p:txBody>
          <a:bodyPr/>
          <a:lstStyle/>
          <a:p>
            <a:r>
              <a:rPr lang="en-US" smtClean="0">
                <a:solidFill>
                  <a:schemeClr val="bg1"/>
                </a:solidFill>
                <a:latin typeface="Times New Roman" charset="0"/>
                <a:ea typeface="Times New Roman" charset="0"/>
                <a:cs typeface="Times New Roman" charset="0"/>
              </a:rPr>
              <a:t>Future Work</a:t>
            </a:r>
            <a:endParaRPr lang="en-US" dirty="0">
              <a:solidFill>
                <a:schemeClr val="bg1"/>
              </a:solidFill>
              <a:latin typeface="Times New Roman" charset="0"/>
              <a:ea typeface="Times New Roman" charset="0"/>
              <a:cs typeface="Times New Roman" charset="0"/>
            </a:endParaRPr>
          </a:p>
        </p:txBody>
      </p:sp>
      <p:sp>
        <p:nvSpPr>
          <p:cNvPr id="14" name="Text Placeholder 13"/>
          <p:cNvSpPr>
            <a:spLocks noGrp="1"/>
          </p:cNvSpPr>
          <p:nvPr>
            <p:ph type="body" sz="quarter" idx="28"/>
          </p:nvPr>
        </p:nvSpPr>
        <p:spPr>
          <a:xfrm>
            <a:off x="25787985" y="11537498"/>
            <a:ext cx="11844357" cy="3079282"/>
          </a:xfrm>
        </p:spPr>
        <p:txBody>
          <a:bodyPr/>
          <a:lstStyle/>
          <a:p>
            <a:r>
              <a:rPr lang="en-US" sz="2700" dirty="0" smtClean="0">
                <a:solidFill>
                  <a:schemeClr val="bg1"/>
                </a:solidFill>
                <a:latin typeface="Times New Roman" charset="0"/>
                <a:ea typeface="Times New Roman" charset="0"/>
                <a:cs typeface="Times New Roman" charset="0"/>
              </a:rPr>
              <a:t>    Currently, the program is only able to detect whether or not the subject is happy </a:t>
            </a:r>
            <a:r>
              <a:rPr lang="en-US" sz="2700" dirty="0" smtClean="0">
                <a:solidFill>
                  <a:schemeClr val="bg1"/>
                </a:solidFill>
                <a:latin typeface="Times New Roman" charset="0"/>
                <a:ea typeface="Times New Roman" charset="0"/>
                <a:cs typeface="Times New Roman" charset="0"/>
              </a:rPr>
              <a:t>a</a:t>
            </a:r>
            <a:r>
              <a:rPr lang="en-US" sz="2700" dirty="0" smtClean="0">
                <a:solidFill>
                  <a:schemeClr val="bg1"/>
                </a:solidFill>
                <a:latin typeface="Times New Roman" charset="0"/>
                <a:ea typeface="Times New Roman" charset="0"/>
                <a:cs typeface="Times New Roman" charset="0"/>
              </a:rPr>
              <a:t>nd going forward the goal is create a database and classifier for all emotions. Also, as it stands right now the program simply detects the emotion asked of it (happiness). </a:t>
            </a:r>
            <a:r>
              <a:rPr lang="en-US" sz="2700" dirty="0" smtClean="0">
                <a:solidFill>
                  <a:schemeClr val="bg1"/>
                </a:solidFill>
                <a:latin typeface="Times New Roman" charset="0"/>
                <a:ea typeface="Times New Roman" charset="0"/>
                <a:cs typeface="Times New Roman" charset="0"/>
              </a:rPr>
              <a:t>The next step in the process is get the program to not have to just check for a given emotion, but to scan the face and determine what the emotion is and to display that to the user. Once all of that is in place I can begin to implement the ultimate goal of making the software into a mobile application.</a:t>
            </a:r>
            <a:endParaRPr lang="en-US" sz="2700" dirty="0">
              <a:solidFill>
                <a:schemeClr val="bg1"/>
              </a:solidFill>
              <a:latin typeface="Times New Roman" charset="0"/>
              <a:ea typeface="Times New Roman" charset="0"/>
              <a:cs typeface="Times New Roman" charset="0"/>
            </a:endParaRPr>
          </a:p>
        </p:txBody>
      </p:sp>
      <p:sp>
        <p:nvSpPr>
          <p:cNvPr id="15" name="Text Placeholder 14"/>
          <p:cNvSpPr>
            <a:spLocks noGrp="1"/>
          </p:cNvSpPr>
          <p:nvPr>
            <p:ph type="body" sz="quarter" idx="29"/>
          </p:nvPr>
        </p:nvSpPr>
        <p:spPr>
          <a:xfrm>
            <a:off x="25787984" y="27409593"/>
            <a:ext cx="11838428" cy="697106"/>
          </a:xfrm>
        </p:spPr>
        <p:txBody>
          <a:bodyPr/>
          <a:lstStyle/>
          <a:p>
            <a:r>
              <a:rPr lang="en-US" dirty="0" smtClean="0">
                <a:solidFill>
                  <a:schemeClr val="bg1"/>
                </a:solidFill>
                <a:latin typeface="Times New Roman" charset="0"/>
                <a:ea typeface="Times New Roman" charset="0"/>
                <a:cs typeface="Times New Roman" charset="0"/>
              </a:rPr>
              <a:t>Acknowledgements</a:t>
            </a:r>
            <a:endParaRPr lang="en-US" dirty="0">
              <a:solidFill>
                <a:schemeClr val="bg1"/>
              </a:solidFill>
              <a:latin typeface="Times New Roman" charset="0"/>
              <a:ea typeface="Times New Roman" charset="0"/>
              <a:cs typeface="Times New Roman" charset="0"/>
            </a:endParaRPr>
          </a:p>
        </p:txBody>
      </p:sp>
      <p:sp>
        <p:nvSpPr>
          <p:cNvPr id="16" name="Text Placeholder 15"/>
          <p:cNvSpPr>
            <a:spLocks noGrp="1"/>
          </p:cNvSpPr>
          <p:nvPr>
            <p:ph type="body" sz="quarter" idx="30"/>
          </p:nvPr>
        </p:nvSpPr>
        <p:spPr>
          <a:xfrm>
            <a:off x="25787984" y="28156506"/>
            <a:ext cx="11844357" cy="2331385"/>
          </a:xfrm>
        </p:spPr>
        <p:txBody>
          <a:bodyPr/>
          <a:lstStyle/>
          <a:p>
            <a:r>
              <a:rPr lang="en-US" sz="2700" dirty="0" smtClean="0">
                <a:solidFill>
                  <a:schemeClr val="bg1"/>
                </a:solidFill>
                <a:latin typeface="Times New Roman" charset="0"/>
                <a:ea typeface="Times New Roman" charset="0"/>
                <a:cs typeface="Times New Roman" charset="0"/>
              </a:rPr>
              <a:t>    I would like to thank my adviser David </a:t>
            </a:r>
            <a:r>
              <a:rPr lang="en-US" sz="2700" dirty="0" err="1" smtClean="0">
                <a:solidFill>
                  <a:schemeClr val="bg1"/>
                </a:solidFill>
                <a:latin typeface="Times New Roman" charset="0"/>
                <a:ea typeface="Times New Roman" charset="0"/>
                <a:cs typeface="Times New Roman" charset="0"/>
              </a:rPr>
              <a:t>Barbella</a:t>
            </a:r>
            <a:r>
              <a:rPr lang="en-US" sz="2700" dirty="0" smtClean="0">
                <a:solidFill>
                  <a:schemeClr val="bg1"/>
                </a:solidFill>
                <a:latin typeface="Times New Roman" charset="0"/>
                <a:ea typeface="Times New Roman" charset="0"/>
                <a:cs typeface="Times New Roman" charset="0"/>
              </a:rPr>
              <a:t> for all of his time and guidance as well as my professors Charlie Peck and </a:t>
            </a:r>
            <a:r>
              <a:rPr lang="en-US" sz="2700" dirty="0" err="1" smtClean="0">
                <a:solidFill>
                  <a:schemeClr val="bg1"/>
                </a:solidFill>
                <a:latin typeface="Times New Roman" charset="0"/>
                <a:ea typeface="Times New Roman" charset="0"/>
                <a:cs typeface="Times New Roman" charset="0"/>
              </a:rPr>
              <a:t>Xunfei</a:t>
            </a:r>
            <a:r>
              <a:rPr lang="en-US" sz="2700" dirty="0" smtClean="0">
                <a:solidFill>
                  <a:schemeClr val="bg1"/>
                </a:solidFill>
                <a:latin typeface="Times New Roman" charset="0"/>
                <a:ea typeface="Times New Roman" charset="0"/>
                <a:cs typeface="Times New Roman" charset="0"/>
              </a:rPr>
              <a:t> Jiang for their help in getting the project started. I would also like to thank classmates Edward Ly for helping me compile the program, Craig </a:t>
            </a:r>
            <a:r>
              <a:rPr lang="en-US" sz="2700" dirty="0" err="1" smtClean="0">
                <a:solidFill>
                  <a:schemeClr val="bg1"/>
                </a:solidFill>
                <a:latin typeface="Times New Roman" charset="0"/>
                <a:ea typeface="Times New Roman" charset="0"/>
                <a:cs typeface="Times New Roman" charset="0"/>
              </a:rPr>
              <a:t>Earley</a:t>
            </a:r>
            <a:r>
              <a:rPr lang="en-US" sz="2700" dirty="0" smtClean="0">
                <a:solidFill>
                  <a:schemeClr val="bg1"/>
                </a:solidFill>
                <a:latin typeface="Times New Roman" charset="0"/>
                <a:ea typeface="Times New Roman" charset="0"/>
                <a:cs typeface="Times New Roman" charset="0"/>
              </a:rPr>
              <a:t> for feedback, Ben </a:t>
            </a:r>
            <a:r>
              <a:rPr lang="en-US" sz="2700" dirty="0" err="1" smtClean="0">
                <a:solidFill>
                  <a:schemeClr val="bg1"/>
                </a:solidFill>
                <a:latin typeface="Times New Roman" charset="0"/>
                <a:ea typeface="Times New Roman" charset="0"/>
                <a:cs typeface="Times New Roman" charset="0"/>
              </a:rPr>
              <a:t>Liebersohn</a:t>
            </a:r>
            <a:r>
              <a:rPr lang="en-US" sz="2700" dirty="0" smtClean="0">
                <a:solidFill>
                  <a:schemeClr val="bg1"/>
                </a:solidFill>
                <a:latin typeface="Times New Roman" charset="0"/>
                <a:ea typeface="Times New Roman" charset="0"/>
                <a:cs typeface="Times New Roman" charset="0"/>
              </a:rPr>
              <a:t>, and Arish Mudra </a:t>
            </a:r>
            <a:r>
              <a:rPr lang="en-US" sz="2700" dirty="0" err="1" smtClean="0">
                <a:solidFill>
                  <a:schemeClr val="bg1"/>
                </a:solidFill>
                <a:latin typeface="Times New Roman" charset="0"/>
                <a:ea typeface="Times New Roman" charset="0"/>
                <a:cs typeface="Times New Roman" charset="0"/>
              </a:rPr>
              <a:t>Rakshasa</a:t>
            </a:r>
            <a:r>
              <a:rPr lang="en-US" sz="2700" dirty="0" smtClean="0">
                <a:solidFill>
                  <a:schemeClr val="bg1"/>
                </a:solidFill>
                <a:latin typeface="Times New Roman" charset="0"/>
                <a:ea typeface="Times New Roman" charset="0"/>
                <a:cs typeface="Times New Roman" charset="0"/>
              </a:rPr>
              <a:t> for giving me initial ideas that inspired this project.</a:t>
            </a:r>
            <a:endParaRPr lang="en-US" sz="2700" dirty="0">
              <a:solidFill>
                <a:schemeClr val="bg1"/>
              </a:solidFill>
              <a:latin typeface="Times New Roman" charset="0"/>
              <a:ea typeface="Times New Roman" charset="0"/>
              <a:cs typeface="Times New Roman" charset="0"/>
            </a:endParaRPr>
          </a:p>
        </p:txBody>
      </p:sp>
      <p:sp>
        <p:nvSpPr>
          <p:cNvPr id="17" name="Text Placeholder 16"/>
          <p:cNvSpPr>
            <a:spLocks noGrp="1"/>
          </p:cNvSpPr>
          <p:nvPr>
            <p:ph type="body" sz="quarter" idx="95"/>
          </p:nvPr>
        </p:nvSpPr>
        <p:spPr>
          <a:xfrm>
            <a:off x="-9101690" y="23079200"/>
            <a:ext cx="8794154" cy="697106"/>
          </a:xfrm>
        </p:spPr>
        <p:txBody>
          <a:bodyPr/>
          <a:lstStyle/>
          <a:p>
            <a:endParaRPr lang="en-US">
              <a:latin typeface="Times New Roman" charset="0"/>
              <a:ea typeface="Times New Roman" charset="0"/>
              <a:cs typeface="Times New Roman" charset="0"/>
            </a:endParaRPr>
          </a:p>
        </p:txBody>
      </p:sp>
      <p:sp>
        <p:nvSpPr>
          <p:cNvPr id="18" name="Text Placeholder 17"/>
          <p:cNvSpPr>
            <a:spLocks noGrp="1"/>
          </p:cNvSpPr>
          <p:nvPr>
            <p:ph type="body" sz="quarter" idx="96"/>
          </p:nvPr>
        </p:nvSpPr>
        <p:spPr>
          <a:xfrm>
            <a:off x="830109" y="17438323"/>
            <a:ext cx="11963322" cy="4575076"/>
          </a:xfrm>
        </p:spPr>
        <p:txBody>
          <a:bodyPr/>
          <a:lstStyle/>
          <a:p>
            <a:r>
              <a:rPr lang="en-US" sz="2700" dirty="0">
                <a:solidFill>
                  <a:schemeClr val="bg1"/>
                </a:solidFill>
                <a:latin typeface="Times New Roman" charset="0"/>
                <a:ea typeface="Times New Roman" charset="0"/>
                <a:cs typeface="Times New Roman" charset="0"/>
              </a:rPr>
              <a:t> </a:t>
            </a:r>
            <a:r>
              <a:rPr lang="en-US" sz="2700" dirty="0" smtClean="0">
                <a:solidFill>
                  <a:schemeClr val="bg1"/>
                </a:solidFill>
                <a:latin typeface="Times New Roman" charset="0"/>
                <a:ea typeface="Times New Roman" charset="0"/>
                <a:cs typeface="Times New Roman" charset="0"/>
              </a:rPr>
              <a:t>     </a:t>
            </a:r>
            <a:r>
              <a:rPr lang="en-US" sz="2700" dirty="0">
                <a:solidFill>
                  <a:schemeClr val="bg1"/>
                </a:solidFill>
                <a:latin typeface="Times New Roman" charset="0"/>
                <a:ea typeface="Times New Roman" charset="0"/>
                <a:cs typeface="Times New Roman" charset="0"/>
              </a:rPr>
              <a:t>Facial recognition is a rather large subfield of artificial intelligence that can be used almost anywhere. The relative idea behind facial recognition is that the software is able to scan an image or video and determine whether or not a face is present and identify it. Very common uses for this type of software can be found in mobile applications such as Snapchat or Facebook. Examples outside of mobile applications would include things like vehicular safety cameras that signal to the driver when they are about to collide with a person or object. </a:t>
            </a:r>
            <a:r>
              <a:rPr lang="en-US" sz="2700" dirty="0" smtClean="0">
                <a:solidFill>
                  <a:schemeClr val="bg1"/>
                </a:solidFill>
                <a:latin typeface="Times New Roman" charset="0"/>
                <a:ea typeface="Times New Roman" charset="0"/>
                <a:cs typeface="Times New Roman" charset="0"/>
              </a:rPr>
              <a:t> The system is able to recognize these faces and objects because it was trained to do so.</a:t>
            </a:r>
            <a:r>
              <a:rPr lang="en-US" sz="2700" dirty="0">
                <a:solidFill>
                  <a:schemeClr val="bg1"/>
                </a:solidFill>
                <a:latin typeface="Times New Roman" charset="0"/>
                <a:ea typeface="Times New Roman" charset="0"/>
                <a:cs typeface="Times New Roman" charset="0"/>
              </a:rPr>
              <a:t> </a:t>
            </a:r>
            <a:r>
              <a:rPr lang="en-US" sz="2700" dirty="0" smtClean="0">
                <a:solidFill>
                  <a:schemeClr val="bg1"/>
                </a:solidFill>
                <a:latin typeface="Times New Roman" charset="0"/>
                <a:ea typeface="Times New Roman" charset="0"/>
                <a:cs typeface="Times New Roman" charset="0"/>
              </a:rPr>
              <a:t>Training the software is as simple as giving it what are called “positive images”, which contain the desired object, and “negative images”, which do not. This allows the software to distinguish what is desired to be detected and what is not.</a:t>
            </a:r>
          </a:p>
        </p:txBody>
      </p:sp>
      <p:sp>
        <p:nvSpPr>
          <p:cNvPr id="19" name="Text Placeholder 18"/>
          <p:cNvSpPr>
            <a:spLocks noGrp="1"/>
          </p:cNvSpPr>
          <p:nvPr>
            <p:ph type="body" sz="quarter" idx="107"/>
          </p:nvPr>
        </p:nvSpPr>
        <p:spPr>
          <a:xfrm>
            <a:off x="-9112804" y="26010265"/>
            <a:ext cx="8799711" cy="807891"/>
          </a:xfrm>
        </p:spPr>
        <p:txBody>
          <a:bodyPr/>
          <a:lstStyle/>
          <a:p>
            <a:endParaRPr lang="en-US">
              <a:latin typeface="Times New Roman" charset="0"/>
              <a:ea typeface="Times New Roman" charset="0"/>
              <a:cs typeface="Times New Roman" charset="0"/>
            </a:endParaRPr>
          </a:p>
        </p:txBody>
      </p:sp>
      <p:sp>
        <p:nvSpPr>
          <p:cNvPr id="20" name="Text Placeholder 19"/>
          <p:cNvSpPr>
            <a:spLocks noGrp="1"/>
          </p:cNvSpPr>
          <p:nvPr>
            <p:ph type="body" sz="quarter" idx="116"/>
          </p:nvPr>
        </p:nvSpPr>
        <p:spPr>
          <a:xfrm>
            <a:off x="-9112804" y="26010265"/>
            <a:ext cx="8799711" cy="807891"/>
          </a:xfrm>
        </p:spPr>
        <p:txBody>
          <a:bodyPr/>
          <a:lstStyle/>
          <a:p>
            <a:endParaRPr lang="en-US">
              <a:latin typeface="Times New Roman" charset="0"/>
              <a:ea typeface="Times New Roman" charset="0"/>
              <a:cs typeface="Times New Roman" charset="0"/>
            </a:endParaRPr>
          </a:p>
        </p:txBody>
      </p:sp>
      <p:sp>
        <p:nvSpPr>
          <p:cNvPr id="21" name="Text Placeholder 20"/>
          <p:cNvSpPr>
            <a:spLocks noGrp="1"/>
          </p:cNvSpPr>
          <p:nvPr>
            <p:ph type="body" sz="quarter" idx="117"/>
          </p:nvPr>
        </p:nvSpPr>
        <p:spPr>
          <a:xfrm>
            <a:off x="-9112804" y="26010265"/>
            <a:ext cx="8799711" cy="807891"/>
          </a:xfrm>
        </p:spPr>
        <p:txBody>
          <a:bodyPr/>
          <a:lstStyle/>
          <a:p>
            <a:endParaRPr lang="en-US">
              <a:latin typeface="Times New Roman" charset="0"/>
              <a:ea typeface="Times New Roman" charset="0"/>
              <a:cs typeface="Times New Roman" charset="0"/>
            </a:endParaRPr>
          </a:p>
        </p:txBody>
      </p:sp>
      <p:sp>
        <p:nvSpPr>
          <p:cNvPr id="22" name="Text Placeholder 21"/>
          <p:cNvSpPr>
            <a:spLocks noGrp="1"/>
          </p:cNvSpPr>
          <p:nvPr>
            <p:ph type="body" sz="quarter" idx="118"/>
          </p:nvPr>
        </p:nvSpPr>
        <p:spPr>
          <a:xfrm>
            <a:off x="-9112804" y="26010265"/>
            <a:ext cx="8799711" cy="807891"/>
          </a:xfrm>
        </p:spPr>
        <p:txBody>
          <a:bodyPr/>
          <a:lstStyle/>
          <a:p>
            <a:endParaRPr lang="en-US">
              <a:latin typeface="Times New Roman" charset="0"/>
              <a:ea typeface="Times New Roman" charset="0"/>
              <a:cs typeface="Times New Roman" charset="0"/>
            </a:endParaRPr>
          </a:p>
        </p:txBody>
      </p:sp>
      <p:sp>
        <p:nvSpPr>
          <p:cNvPr id="23" name="Text Placeholder 22"/>
          <p:cNvSpPr>
            <a:spLocks noGrp="1"/>
          </p:cNvSpPr>
          <p:nvPr>
            <p:ph type="body" sz="quarter" idx="119"/>
          </p:nvPr>
        </p:nvSpPr>
        <p:spPr>
          <a:xfrm>
            <a:off x="-9112804" y="26010265"/>
            <a:ext cx="8799711" cy="807891"/>
          </a:xfrm>
        </p:spPr>
        <p:txBody>
          <a:bodyPr/>
          <a:lstStyle/>
          <a:p>
            <a:endParaRPr lang="en-US">
              <a:latin typeface="Times New Roman" charset="0"/>
              <a:ea typeface="Times New Roman" charset="0"/>
              <a:cs typeface="Times New Roman" charset="0"/>
            </a:endParaRPr>
          </a:p>
        </p:txBody>
      </p:sp>
      <p:sp>
        <p:nvSpPr>
          <p:cNvPr id="24" name="Text Placeholder 23"/>
          <p:cNvSpPr>
            <a:spLocks noGrp="1"/>
          </p:cNvSpPr>
          <p:nvPr>
            <p:ph type="body" sz="quarter" idx="120"/>
          </p:nvPr>
        </p:nvSpPr>
        <p:spPr>
          <a:xfrm>
            <a:off x="-9112804" y="26010265"/>
            <a:ext cx="8799711" cy="807891"/>
          </a:xfrm>
        </p:spPr>
        <p:txBody>
          <a:bodyPr/>
          <a:lstStyle/>
          <a:p>
            <a:endParaRPr lang="en-US">
              <a:latin typeface="Times New Roman" charset="0"/>
              <a:ea typeface="Times New Roman" charset="0"/>
              <a:cs typeface="Times New Roman" charset="0"/>
            </a:endParaRPr>
          </a:p>
        </p:txBody>
      </p:sp>
      <p:sp>
        <p:nvSpPr>
          <p:cNvPr id="25" name="Text Placeholder 24"/>
          <p:cNvSpPr>
            <a:spLocks noGrp="1"/>
          </p:cNvSpPr>
          <p:nvPr>
            <p:ph type="body" sz="quarter" idx="121"/>
          </p:nvPr>
        </p:nvSpPr>
        <p:spPr>
          <a:xfrm>
            <a:off x="-9112804" y="26010265"/>
            <a:ext cx="8799711" cy="807891"/>
          </a:xfrm>
        </p:spPr>
        <p:txBody>
          <a:bodyPr/>
          <a:lstStyle/>
          <a:p>
            <a:endParaRPr lang="en-US">
              <a:latin typeface="Times New Roman" charset="0"/>
              <a:ea typeface="Times New Roman" charset="0"/>
              <a:cs typeface="Times New Roman" charset="0"/>
            </a:endParaRPr>
          </a:p>
        </p:txBody>
      </p:sp>
      <p:sp>
        <p:nvSpPr>
          <p:cNvPr id="26" name="Text Placeholder 25"/>
          <p:cNvSpPr>
            <a:spLocks noGrp="1"/>
          </p:cNvSpPr>
          <p:nvPr>
            <p:ph type="body" sz="quarter" idx="122"/>
          </p:nvPr>
        </p:nvSpPr>
        <p:spPr>
          <a:xfrm>
            <a:off x="-9112804" y="26010265"/>
            <a:ext cx="8799711" cy="807891"/>
          </a:xfrm>
        </p:spPr>
        <p:txBody>
          <a:bodyPr/>
          <a:lstStyle/>
          <a:p>
            <a:endParaRPr lang="en-US">
              <a:latin typeface="Times New Roman" charset="0"/>
              <a:ea typeface="Times New Roman" charset="0"/>
              <a:cs typeface="Times New Roman" charset="0"/>
            </a:endParaRPr>
          </a:p>
        </p:txBody>
      </p:sp>
      <p:sp>
        <p:nvSpPr>
          <p:cNvPr id="27" name="Text Placeholder 26"/>
          <p:cNvSpPr>
            <a:spLocks noGrp="1"/>
          </p:cNvSpPr>
          <p:nvPr>
            <p:ph type="body" sz="quarter" idx="123"/>
          </p:nvPr>
        </p:nvSpPr>
        <p:spPr>
          <a:xfrm>
            <a:off x="-9112804" y="26010265"/>
            <a:ext cx="8799711" cy="807891"/>
          </a:xfrm>
        </p:spPr>
        <p:txBody>
          <a:bodyPr/>
          <a:lstStyle/>
          <a:p>
            <a:endParaRPr lang="en-US">
              <a:latin typeface="Times New Roman" charset="0"/>
              <a:ea typeface="Times New Roman" charset="0"/>
              <a:cs typeface="Times New Roman" charset="0"/>
            </a:endParaRPr>
          </a:p>
        </p:txBody>
      </p:sp>
      <p:sp>
        <p:nvSpPr>
          <p:cNvPr id="28" name="Text Placeholder 27"/>
          <p:cNvSpPr>
            <a:spLocks noGrp="1"/>
          </p:cNvSpPr>
          <p:nvPr>
            <p:ph type="body" sz="quarter" idx="124"/>
          </p:nvPr>
        </p:nvSpPr>
        <p:spPr>
          <a:xfrm>
            <a:off x="-9112804" y="26010265"/>
            <a:ext cx="8799711" cy="807891"/>
          </a:xfrm>
        </p:spPr>
        <p:txBody>
          <a:bodyPr/>
          <a:lstStyle/>
          <a:p>
            <a:endParaRPr lang="en-US" dirty="0">
              <a:latin typeface="Times New Roman" charset="0"/>
              <a:ea typeface="Times New Roman" charset="0"/>
              <a:cs typeface="Times New Roman" charset="0"/>
            </a:endParaRPr>
          </a:p>
        </p:txBody>
      </p:sp>
      <p:sp>
        <p:nvSpPr>
          <p:cNvPr id="29" name="Text Placeholder 28"/>
          <p:cNvSpPr>
            <a:spLocks noGrp="1"/>
          </p:cNvSpPr>
          <p:nvPr>
            <p:ph type="body" sz="quarter" idx="125"/>
          </p:nvPr>
        </p:nvSpPr>
        <p:spPr>
          <a:xfrm>
            <a:off x="-9107247" y="26010265"/>
            <a:ext cx="8799711" cy="807891"/>
          </a:xfrm>
        </p:spPr>
        <p:txBody>
          <a:bodyPr/>
          <a:lstStyle/>
          <a:p>
            <a:endParaRPr lang="en-US" dirty="0">
              <a:latin typeface="Times New Roman" charset="0"/>
              <a:ea typeface="Times New Roman" charset="0"/>
              <a:cs typeface="Times New Roman" charset="0"/>
            </a:endParaRPr>
          </a:p>
        </p:txBody>
      </p:sp>
      <p:pic>
        <p:nvPicPr>
          <p:cNvPr id="72" name="Picture Placeholder 71"/>
          <p:cNvPicPr>
            <a:picLocks noGrp="1" noChangeAspect="1"/>
          </p:cNvPicPr>
          <p:nvPr>
            <p:ph type="pic" sz="quarter" idx="115"/>
          </p:nvPr>
        </p:nvPicPr>
        <p:blipFill>
          <a:blip r:embed="rId2"/>
          <a:srcRect t="12599" b="12599"/>
          <a:stretch>
            <a:fillRect/>
          </a:stretch>
        </p:blipFill>
        <p:spPr>
          <a:xfrm>
            <a:off x="-7577336" y="29898975"/>
            <a:ext cx="3215680" cy="2674938"/>
          </a:xfrm>
        </p:spPr>
      </p:pic>
      <p:pic>
        <p:nvPicPr>
          <p:cNvPr id="38" name="Picture Placeholder 37"/>
          <p:cNvPicPr>
            <a:picLocks noGrp="1" noChangeAspect="1"/>
          </p:cNvPicPr>
          <p:nvPr>
            <p:ph type="pic" sz="quarter" idx="126"/>
          </p:nvPr>
        </p:nvPicPr>
        <p:blipFill>
          <a:blip r:embed="rId3">
            <a:extLst>
              <a:ext uri="{28A0092B-C50C-407E-A947-70E740481C1C}">
                <a14:useLocalDpi xmlns:a14="http://schemas.microsoft.com/office/drawing/2010/main" val="0"/>
              </a:ext>
            </a:extLst>
          </a:blip>
          <a:srcRect t="18931" b="18931"/>
          <a:stretch>
            <a:fillRect/>
          </a:stretch>
        </p:blipFill>
        <p:spPr>
          <a:xfrm>
            <a:off x="-7577138" y="30152975"/>
            <a:ext cx="3770313" cy="2085975"/>
          </a:xfrm>
        </p:spPr>
      </p:pic>
      <p:sp>
        <p:nvSpPr>
          <p:cNvPr id="40" name="Picture Placeholder 39"/>
          <p:cNvSpPr>
            <a:spLocks noGrp="1"/>
          </p:cNvSpPr>
          <p:nvPr>
            <p:ph type="pic" sz="quarter" idx="127"/>
          </p:nvPr>
        </p:nvSpPr>
        <p:spPr>
          <a:xfrm>
            <a:off x="-8244366" y="29899734"/>
            <a:ext cx="5605099" cy="2674071"/>
          </a:xfrm>
        </p:spPr>
      </p:sp>
      <p:sp>
        <p:nvSpPr>
          <p:cNvPr id="41" name="Text Placeholder 40"/>
          <p:cNvSpPr>
            <a:spLocks noGrp="1"/>
          </p:cNvSpPr>
          <p:nvPr>
            <p:ph type="body" sz="quarter" idx="136"/>
          </p:nvPr>
        </p:nvSpPr>
        <p:spPr>
          <a:xfrm>
            <a:off x="-9101690" y="23079200"/>
            <a:ext cx="8794154" cy="697106"/>
          </a:xfrm>
        </p:spPr>
        <p:txBody>
          <a:bodyPr/>
          <a:lstStyle/>
          <a:p>
            <a:endParaRPr lang="en-US">
              <a:latin typeface="Times New Roman" charset="0"/>
              <a:ea typeface="Times New Roman" charset="0"/>
              <a:cs typeface="Times New Roman" charset="0"/>
            </a:endParaRPr>
          </a:p>
        </p:txBody>
      </p:sp>
      <p:sp>
        <p:nvSpPr>
          <p:cNvPr id="42" name="Text Placeholder 41"/>
          <p:cNvSpPr>
            <a:spLocks noGrp="1"/>
          </p:cNvSpPr>
          <p:nvPr>
            <p:ph type="body" sz="quarter" idx="137"/>
          </p:nvPr>
        </p:nvSpPr>
        <p:spPr>
          <a:xfrm>
            <a:off x="-9101690" y="23079200"/>
            <a:ext cx="8794154" cy="697106"/>
          </a:xfrm>
        </p:spPr>
        <p:txBody>
          <a:bodyPr/>
          <a:lstStyle/>
          <a:p>
            <a:endParaRPr lang="en-US">
              <a:latin typeface="Times New Roman" charset="0"/>
              <a:ea typeface="Times New Roman" charset="0"/>
              <a:cs typeface="Times New Roman" charset="0"/>
            </a:endParaRPr>
          </a:p>
        </p:txBody>
      </p:sp>
      <p:sp>
        <p:nvSpPr>
          <p:cNvPr id="43" name="Text Placeholder 42"/>
          <p:cNvSpPr>
            <a:spLocks noGrp="1"/>
          </p:cNvSpPr>
          <p:nvPr>
            <p:ph type="body" sz="quarter" idx="138"/>
          </p:nvPr>
        </p:nvSpPr>
        <p:spPr>
          <a:xfrm>
            <a:off x="-9101690" y="23079200"/>
            <a:ext cx="8794154" cy="697106"/>
          </a:xfrm>
        </p:spPr>
        <p:txBody>
          <a:bodyPr/>
          <a:lstStyle/>
          <a:p>
            <a:endParaRPr lang="en-US">
              <a:latin typeface="Times New Roman" charset="0"/>
              <a:ea typeface="Times New Roman" charset="0"/>
              <a:cs typeface="Times New Roman" charset="0"/>
            </a:endParaRPr>
          </a:p>
        </p:txBody>
      </p:sp>
      <p:sp>
        <p:nvSpPr>
          <p:cNvPr id="44" name="Text Placeholder 43"/>
          <p:cNvSpPr>
            <a:spLocks noGrp="1"/>
          </p:cNvSpPr>
          <p:nvPr>
            <p:ph type="body" sz="quarter" idx="139"/>
          </p:nvPr>
        </p:nvSpPr>
        <p:spPr>
          <a:xfrm>
            <a:off x="-9101690" y="23079200"/>
            <a:ext cx="8794154" cy="697106"/>
          </a:xfrm>
        </p:spPr>
        <p:txBody>
          <a:bodyPr/>
          <a:lstStyle/>
          <a:p>
            <a:endParaRPr lang="en-US">
              <a:latin typeface="Times New Roman" charset="0"/>
              <a:ea typeface="Times New Roman" charset="0"/>
              <a:cs typeface="Times New Roman" charset="0"/>
            </a:endParaRPr>
          </a:p>
        </p:txBody>
      </p:sp>
      <p:sp>
        <p:nvSpPr>
          <p:cNvPr id="45" name="Text Placeholder 44"/>
          <p:cNvSpPr>
            <a:spLocks noGrp="1"/>
          </p:cNvSpPr>
          <p:nvPr>
            <p:ph type="body" sz="quarter" idx="140"/>
          </p:nvPr>
        </p:nvSpPr>
        <p:spPr>
          <a:xfrm>
            <a:off x="-9101690" y="23079200"/>
            <a:ext cx="8794154" cy="697106"/>
          </a:xfrm>
        </p:spPr>
        <p:txBody>
          <a:bodyPr/>
          <a:lstStyle/>
          <a:p>
            <a:endParaRPr lang="en-US">
              <a:latin typeface="Times New Roman" charset="0"/>
              <a:ea typeface="Times New Roman" charset="0"/>
              <a:cs typeface="Times New Roman" charset="0"/>
            </a:endParaRPr>
          </a:p>
        </p:txBody>
      </p:sp>
      <p:sp>
        <p:nvSpPr>
          <p:cNvPr id="46" name="Text Placeholder 45"/>
          <p:cNvSpPr>
            <a:spLocks noGrp="1"/>
          </p:cNvSpPr>
          <p:nvPr>
            <p:ph type="body" sz="quarter" idx="141"/>
          </p:nvPr>
        </p:nvSpPr>
        <p:spPr>
          <a:xfrm>
            <a:off x="-9101690" y="23079200"/>
            <a:ext cx="8794154" cy="697106"/>
          </a:xfrm>
        </p:spPr>
        <p:txBody>
          <a:bodyPr/>
          <a:lstStyle/>
          <a:p>
            <a:endParaRPr lang="en-US">
              <a:latin typeface="Times New Roman" charset="0"/>
              <a:ea typeface="Times New Roman" charset="0"/>
              <a:cs typeface="Times New Roman" charset="0"/>
            </a:endParaRPr>
          </a:p>
        </p:txBody>
      </p:sp>
      <p:sp>
        <p:nvSpPr>
          <p:cNvPr id="47" name="Text Placeholder 46"/>
          <p:cNvSpPr>
            <a:spLocks noGrp="1"/>
          </p:cNvSpPr>
          <p:nvPr>
            <p:ph type="body" sz="quarter" idx="142"/>
          </p:nvPr>
        </p:nvSpPr>
        <p:spPr>
          <a:xfrm>
            <a:off x="-9101690" y="23079200"/>
            <a:ext cx="8794154" cy="697106"/>
          </a:xfrm>
        </p:spPr>
        <p:txBody>
          <a:bodyPr/>
          <a:lstStyle/>
          <a:p>
            <a:endParaRPr lang="en-US">
              <a:latin typeface="Times New Roman" charset="0"/>
              <a:ea typeface="Times New Roman" charset="0"/>
              <a:cs typeface="Times New Roman" charset="0"/>
            </a:endParaRPr>
          </a:p>
        </p:txBody>
      </p:sp>
      <p:sp>
        <p:nvSpPr>
          <p:cNvPr id="48" name="Text Placeholder 47"/>
          <p:cNvSpPr>
            <a:spLocks noGrp="1"/>
          </p:cNvSpPr>
          <p:nvPr>
            <p:ph type="body" sz="quarter" idx="143"/>
          </p:nvPr>
        </p:nvSpPr>
        <p:spPr>
          <a:xfrm>
            <a:off x="-9101690" y="23079200"/>
            <a:ext cx="8794154" cy="697106"/>
          </a:xfrm>
        </p:spPr>
        <p:txBody>
          <a:bodyPr/>
          <a:lstStyle/>
          <a:p>
            <a:endParaRPr lang="en-US">
              <a:latin typeface="Times New Roman" charset="0"/>
              <a:ea typeface="Times New Roman" charset="0"/>
              <a:cs typeface="Times New Roman" charset="0"/>
            </a:endParaRPr>
          </a:p>
        </p:txBody>
      </p:sp>
      <p:sp>
        <p:nvSpPr>
          <p:cNvPr id="49" name="Text Placeholder 48"/>
          <p:cNvSpPr>
            <a:spLocks noGrp="1"/>
          </p:cNvSpPr>
          <p:nvPr>
            <p:ph type="body" sz="quarter" idx="144"/>
          </p:nvPr>
        </p:nvSpPr>
        <p:spPr>
          <a:xfrm>
            <a:off x="-9101690" y="23079200"/>
            <a:ext cx="8794154" cy="697106"/>
          </a:xfrm>
        </p:spPr>
        <p:txBody>
          <a:bodyPr/>
          <a:lstStyle/>
          <a:p>
            <a:endParaRPr lang="en-US">
              <a:latin typeface="Times New Roman" charset="0"/>
              <a:ea typeface="Times New Roman" charset="0"/>
              <a:cs typeface="Times New Roman" charset="0"/>
            </a:endParaRPr>
          </a:p>
        </p:txBody>
      </p:sp>
      <p:sp>
        <p:nvSpPr>
          <p:cNvPr id="50" name="Text Placeholder 49"/>
          <p:cNvSpPr>
            <a:spLocks noGrp="1"/>
          </p:cNvSpPr>
          <p:nvPr>
            <p:ph type="body" sz="quarter" idx="145"/>
          </p:nvPr>
        </p:nvSpPr>
        <p:spPr>
          <a:xfrm>
            <a:off x="-9101690" y="23079200"/>
            <a:ext cx="8794154" cy="697106"/>
          </a:xfrm>
        </p:spPr>
        <p:txBody>
          <a:bodyPr/>
          <a:lstStyle/>
          <a:p>
            <a:endParaRPr lang="en-US">
              <a:latin typeface="Times New Roman" charset="0"/>
              <a:ea typeface="Times New Roman" charset="0"/>
              <a:cs typeface="Times New Roman" charset="0"/>
            </a:endParaRPr>
          </a:p>
        </p:txBody>
      </p:sp>
      <p:sp>
        <p:nvSpPr>
          <p:cNvPr id="51" name="Text Placeholder 50"/>
          <p:cNvSpPr>
            <a:spLocks noGrp="1"/>
          </p:cNvSpPr>
          <p:nvPr>
            <p:ph type="body" sz="quarter" idx="146"/>
          </p:nvPr>
        </p:nvSpPr>
        <p:spPr>
          <a:xfrm>
            <a:off x="-9101690" y="23079200"/>
            <a:ext cx="8794154" cy="697106"/>
          </a:xfrm>
        </p:spPr>
        <p:txBody>
          <a:bodyPr/>
          <a:lstStyle/>
          <a:p>
            <a:endParaRPr lang="en-US">
              <a:latin typeface="Times New Roman" charset="0"/>
              <a:ea typeface="Times New Roman" charset="0"/>
              <a:cs typeface="Times New Roman" charset="0"/>
            </a:endParaRPr>
          </a:p>
        </p:txBody>
      </p:sp>
      <p:sp>
        <p:nvSpPr>
          <p:cNvPr id="52" name="Text Placeholder 51"/>
          <p:cNvSpPr>
            <a:spLocks noGrp="1"/>
          </p:cNvSpPr>
          <p:nvPr>
            <p:ph type="body" sz="quarter" idx="147"/>
          </p:nvPr>
        </p:nvSpPr>
        <p:spPr>
          <a:xfrm>
            <a:off x="-9101690" y="23079200"/>
            <a:ext cx="8794154" cy="697106"/>
          </a:xfrm>
        </p:spPr>
        <p:txBody>
          <a:bodyPr/>
          <a:lstStyle/>
          <a:p>
            <a:endParaRPr lang="en-US">
              <a:latin typeface="Times New Roman" charset="0"/>
              <a:ea typeface="Times New Roman" charset="0"/>
              <a:cs typeface="Times New Roman" charset="0"/>
            </a:endParaRPr>
          </a:p>
        </p:txBody>
      </p:sp>
      <p:sp>
        <p:nvSpPr>
          <p:cNvPr id="53" name="Text Placeholder 52"/>
          <p:cNvSpPr>
            <a:spLocks noGrp="1"/>
          </p:cNvSpPr>
          <p:nvPr>
            <p:ph type="body" sz="quarter" idx="148"/>
          </p:nvPr>
        </p:nvSpPr>
        <p:spPr>
          <a:xfrm>
            <a:off x="-9101690" y="23079200"/>
            <a:ext cx="8794154" cy="697106"/>
          </a:xfrm>
        </p:spPr>
        <p:txBody>
          <a:bodyPr/>
          <a:lstStyle/>
          <a:p>
            <a:endParaRPr lang="en-US">
              <a:latin typeface="Times New Roman" charset="0"/>
              <a:ea typeface="Times New Roman" charset="0"/>
              <a:cs typeface="Times New Roman" charset="0"/>
            </a:endParaRPr>
          </a:p>
        </p:txBody>
      </p:sp>
      <p:sp>
        <p:nvSpPr>
          <p:cNvPr id="54" name="Text Placeholder 53"/>
          <p:cNvSpPr>
            <a:spLocks noGrp="1"/>
          </p:cNvSpPr>
          <p:nvPr>
            <p:ph type="body" sz="quarter" idx="149"/>
          </p:nvPr>
        </p:nvSpPr>
        <p:spPr>
          <a:xfrm>
            <a:off x="-9101690" y="23079200"/>
            <a:ext cx="8794154" cy="697106"/>
          </a:xfrm>
        </p:spPr>
        <p:txBody>
          <a:bodyPr/>
          <a:lstStyle/>
          <a:p>
            <a:endParaRPr lang="en-US" dirty="0">
              <a:latin typeface="Times New Roman" charset="0"/>
              <a:ea typeface="Times New Roman" charset="0"/>
              <a:cs typeface="Times New Roman" charset="0"/>
            </a:endParaRPr>
          </a:p>
        </p:txBody>
      </p:sp>
      <p:sp>
        <p:nvSpPr>
          <p:cNvPr id="55" name="Text Placeholder 54"/>
          <p:cNvSpPr>
            <a:spLocks noGrp="1"/>
          </p:cNvSpPr>
          <p:nvPr>
            <p:ph type="body" sz="quarter" idx="150"/>
          </p:nvPr>
        </p:nvSpPr>
        <p:spPr/>
        <p:txBody>
          <a:bodyPr>
            <a:normAutofit fontScale="92500"/>
          </a:bodyPr>
          <a:lstStyle/>
          <a:p>
            <a:r>
              <a:rPr lang="en-US" dirty="0" smtClean="0">
                <a:latin typeface="Times New Roman" charset="0"/>
                <a:ea typeface="Times New Roman" charset="0"/>
                <a:cs typeface="Times New Roman" charset="0"/>
              </a:rPr>
              <a:t>Earlham College, Computer Science Department, 801 National Road West Richmond, IN 47374</a:t>
            </a:r>
            <a:endParaRPr lang="en-US" dirty="0">
              <a:latin typeface="Times New Roman" charset="0"/>
              <a:ea typeface="Times New Roman" charset="0"/>
              <a:cs typeface="Times New Roman" charset="0"/>
            </a:endParaRPr>
          </a:p>
        </p:txBody>
      </p:sp>
      <p:sp>
        <p:nvSpPr>
          <p:cNvPr id="56" name="Text Placeholder 55"/>
          <p:cNvSpPr>
            <a:spLocks noGrp="1"/>
          </p:cNvSpPr>
          <p:nvPr>
            <p:ph type="body" sz="quarter" idx="151"/>
          </p:nvPr>
        </p:nvSpPr>
        <p:spPr/>
        <p:txBody>
          <a:bodyPr>
            <a:normAutofit/>
          </a:bodyPr>
          <a:lstStyle/>
          <a:p>
            <a:r>
              <a:rPr lang="en-US" sz="7000" dirty="0" smtClean="0">
                <a:latin typeface="Times New Roman" charset="0"/>
                <a:ea typeface="Times New Roman" charset="0"/>
                <a:cs typeface="Times New Roman" charset="0"/>
              </a:rPr>
              <a:t>Jonathan Hicks</a:t>
            </a:r>
            <a:endParaRPr lang="en-US" sz="7000" dirty="0">
              <a:latin typeface="Times New Roman" charset="0"/>
              <a:ea typeface="Times New Roman" charset="0"/>
              <a:cs typeface="Times New Roman" charset="0"/>
            </a:endParaRPr>
          </a:p>
        </p:txBody>
      </p:sp>
      <p:sp>
        <p:nvSpPr>
          <p:cNvPr id="57" name="Text Placeholder 56"/>
          <p:cNvSpPr>
            <a:spLocks noGrp="1"/>
          </p:cNvSpPr>
          <p:nvPr>
            <p:ph type="body" sz="quarter" idx="153"/>
          </p:nvPr>
        </p:nvSpPr>
        <p:spPr/>
        <p:txBody>
          <a:bodyPr>
            <a:normAutofit fontScale="77500" lnSpcReduction="20000"/>
          </a:bodyPr>
          <a:lstStyle/>
          <a:p>
            <a:r>
              <a:rPr lang="en-US" dirty="0" smtClean="0">
                <a:latin typeface="Times New Roman" charset="0"/>
                <a:ea typeface="Times New Roman" charset="0"/>
                <a:cs typeface="Times New Roman" charset="0"/>
              </a:rPr>
              <a:t>Emotion Detection Using Facial Recognition With </a:t>
            </a:r>
            <a:r>
              <a:rPr lang="en-US" dirty="0" err="1" smtClean="0">
                <a:latin typeface="Times New Roman" charset="0"/>
                <a:ea typeface="Times New Roman" charset="0"/>
                <a:cs typeface="Times New Roman" charset="0"/>
              </a:rPr>
              <a:t>OpenCV</a:t>
            </a:r>
            <a:endParaRPr lang="en-US" dirty="0">
              <a:latin typeface="Times New Roman" charset="0"/>
              <a:ea typeface="Times New Roman" charset="0"/>
              <a:cs typeface="Times New Roman" charset="0"/>
            </a:endParaRPr>
          </a:p>
        </p:txBody>
      </p:sp>
      <p:pic>
        <p:nvPicPr>
          <p:cNvPr id="74" name="Picture 73"/>
          <p:cNvPicPr>
            <a:picLocks noChangeAspect="1"/>
          </p:cNvPicPr>
          <p:nvPr/>
        </p:nvPicPr>
        <p:blipFill>
          <a:blip r:embed="rId4"/>
          <a:stretch>
            <a:fillRect/>
          </a:stretch>
        </p:blipFill>
        <p:spPr>
          <a:xfrm>
            <a:off x="807046" y="788357"/>
            <a:ext cx="3485223" cy="3875750"/>
          </a:xfrm>
          <a:prstGeom prst="rect">
            <a:avLst/>
          </a:prstGeom>
        </p:spPr>
      </p:pic>
      <p:pic>
        <p:nvPicPr>
          <p:cNvPr id="60" name="Picture 59"/>
          <p:cNvPicPr>
            <a:picLocks noChangeAspect="1"/>
          </p:cNvPicPr>
          <p:nvPr/>
        </p:nvPicPr>
        <p:blipFill>
          <a:blip r:embed="rId4"/>
          <a:stretch>
            <a:fillRect/>
          </a:stretch>
        </p:blipFill>
        <p:spPr>
          <a:xfrm>
            <a:off x="33639306" y="788357"/>
            <a:ext cx="3485223" cy="3875750"/>
          </a:xfrm>
          <a:prstGeom prst="rect">
            <a:avLst/>
          </a:prstGeom>
        </p:spPr>
      </p:pic>
      <p:sp>
        <p:nvSpPr>
          <p:cNvPr id="67" name="Text Placeholder 5"/>
          <p:cNvSpPr txBox="1">
            <a:spLocks/>
          </p:cNvSpPr>
          <p:nvPr/>
        </p:nvSpPr>
        <p:spPr>
          <a:xfrm>
            <a:off x="830109" y="16369226"/>
            <a:ext cx="11955767" cy="697106"/>
          </a:xfrm>
          <a:prstGeom prst="rect">
            <a:avLst/>
          </a:prstGeom>
          <a:noFill/>
        </p:spPr>
        <p:txBody>
          <a:bodyPr vert="horz" wrap="square" lIns="91436" tIns="91436" rIns="91436" bIns="91436" rtlCol="0" anchor="ctr" anchorCtr="0">
            <a:spAutoFit/>
          </a:bodyPr>
          <a:lstStyle>
            <a:lvl1pPr marL="960120" indent="-960120" algn="ctr" defTabSz="3840480" rtl="0" eaLnBrk="1" latinLnBrk="0" hangingPunct="1">
              <a:lnSpc>
                <a:spcPct val="90000"/>
              </a:lnSpc>
              <a:spcBef>
                <a:spcPts val="4200"/>
              </a:spcBef>
              <a:buFont typeface="Arial" panose="020B0604020202020204" pitchFamily="34" charset="0"/>
              <a:buNone/>
              <a:defRPr sz="3700" b="1" u="sng" kern="1200" baseline="0">
                <a:solidFill>
                  <a:schemeClr val="accent5">
                    <a:lumMod val="50000"/>
                  </a:schemeClr>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672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672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9pPr>
          </a:lstStyle>
          <a:p>
            <a:r>
              <a:rPr lang="en-US" dirty="0" smtClean="0">
                <a:solidFill>
                  <a:schemeClr val="bg1"/>
                </a:solidFill>
                <a:latin typeface="Times New Roman" charset="0"/>
                <a:ea typeface="Times New Roman" charset="0"/>
                <a:cs typeface="Times New Roman" charset="0"/>
              </a:rPr>
              <a:t>Facial Recognition</a:t>
            </a:r>
            <a:endParaRPr lang="en-US" dirty="0">
              <a:solidFill>
                <a:schemeClr val="bg1"/>
              </a:solidFill>
              <a:latin typeface="Times New Roman" charset="0"/>
              <a:ea typeface="Times New Roman" charset="0"/>
              <a:cs typeface="Times New Roman" charset="0"/>
            </a:endParaRPr>
          </a:p>
        </p:txBody>
      </p:sp>
      <p:sp>
        <p:nvSpPr>
          <p:cNvPr id="76" name="Text Placeholder 17"/>
          <p:cNvSpPr txBox="1">
            <a:spLocks/>
          </p:cNvSpPr>
          <p:nvPr/>
        </p:nvSpPr>
        <p:spPr>
          <a:xfrm>
            <a:off x="830109" y="11923086"/>
            <a:ext cx="11963322" cy="3827179"/>
          </a:xfrm>
          <a:prstGeom prst="rect">
            <a:avLst/>
          </a:prstGeom>
        </p:spPr>
        <p:txBody>
          <a:bodyPr vert="horz" wrap="square" lIns="228589" tIns="228589" rIns="228589" bIns="228589" rtlCol="0">
            <a:spAutoFit/>
          </a:bodyPr>
          <a:lstStyle>
            <a:lvl1pPr marL="0" indent="0" algn="l" defTabSz="3840480" rtl="0" eaLnBrk="1" latinLnBrk="0" hangingPunct="1">
              <a:lnSpc>
                <a:spcPct val="90000"/>
              </a:lnSpc>
              <a:spcBef>
                <a:spcPts val="4200"/>
              </a:spcBef>
              <a:buFont typeface="Arial" panose="020B0604020202020204"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3840480" rtl="0" eaLnBrk="1" latinLnBrk="0" hangingPunct="1">
              <a:lnSpc>
                <a:spcPct val="90000"/>
              </a:lnSpc>
              <a:spcBef>
                <a:spcPts val="2100"/>
              </a:spcBef>
              <a:buFont typeface="Arial" panose="020B0604020202020204" pitchFamily="34" charset="0"/>
              <a:buChar char="•"/>
              <a:defRPr sz="2500" kern="1200">
                <a:solidFill>
                  <a:schemeClr val="tx1"/>
                </a:solidFill>
                <a:latin typeface="Trebuchet MS" pitchFamily="34" charset="0"/>
                <a:ea typeface="+mn-ea"/>
                <a:cs typeface="+mn-cs"/>
              </a:defRPr>
            </a:lvl2pPr>
            <a:lvl3pPr marL="2057297" indent="-571471" algn="l" defTabSz="3840480" rtl="0" eaLnBrk="1" latinLnBrk="0" hangingPunct="1">
              <a:lnSpc>
                <a:spcPct val="90000"/>
              </a:lnSpc>
              <a:spcBef>
                <a:spcPts val="2100"/>
              </a:spcBef>
              <a:buFont typeface="Arial" panose="020B0604020202020204" pitchFamily="34" charset="0"/>
              <a:buChar char="•"/>
              <a:defRPr sz="2500" kern="1200">
                <a:solidFill>
                  <a:schemeClr val="tx1"/>
                </a:solidFill>
                <a:latin typeface="Trebuchet MS" pitchFamily="34" charset="0"/>
                <a:ea typeface="+mn-ea"/>
                <a:cs typeface="+mn-cs"/>
              </a:defRPr>
            </a:lvl3pPr>
            <a:lvl4pPr marL="2685916" indent="-628619" algn="l" defTabSz="3840480" rtl="0" eaLnBrk="1" latinLnBrk="0" hangingPunct="1">
              <a:lnSpc>
                <a:spcPct val="90000"/>
              </a:lnSpc>
              <a:spcBef>
                <a:spcPts val="2100"/>
              </a:spcBef>
              <a:buFont typeface="Arial" panose="020B0604020202020204" pitchFamily="34" charset="0"/>
              <a:buChar char="•"/>
              <a:defRPr sz="2500" kern="1200">
                <a:solidFill>
                  <a:schemeClr val="tx1"/>
                </a:solidFill>
                <a:latin typeface="Trebuchet MS" pitchFamily="34" charset="0"/>
                <a:ea typeface="+mn-ea"/>
                <a:cs typeface="+mn-cs"/>
              </a:defRPr>
            </a:lvl4pPr>
            <a:lvl5pPr marL="3143093" indent="-457177" algn="l" defTabSz="3840480" rtl="0" eaLnBrk="1" latinLnBrk="0" hangingPunct="1">
              <a:lnSpc>
                <a:spcPct val="90000"/>
              </a:lnSpc>
              <a:spcBef>
                <a:spcPts val="2100"/>
              </a:spcBef>
              <a:buFont typeface="Arial" panose="020B0604020202020204" pitchFamily="34" charset="0"/>
              <a:buChar char="•"/>
              <a:defRPr sz="2500" kern="1200">
                <a:solidFill>
                  <a:schemeClr val="tx1"/>
                </a:solidFill>
                <a:latin typeface="Trebuchet MS" pitchFamily="34" charset="0"/>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9pPr>
          </a:lstStyle>
          <a:p>
            <a:r>
              <a:rPr lang="en-US" sz="2700" dirty="0" smtClean="0">
                <a:solidFill>
                  <a:schemeClr val="bg1"/>
                </a:solidFill>
                <a:latin typeface="Times New Roman" charset="0"/>
                <a:ea typeface="Times New Roman" charset="0"/>
                <a:cs typeface="Times New Roman" charset="0"/>
              </a:rPr>
              <a:t>      Recognizing facial expressions is something that we as human beings are capable of and do on a day-to-day basis. We are able to have a conversation with someone and, based on their facial expressions, we can determine their mood or what emotion they are experiencing. Currently there is a vast amount of research focusing on facial recognition and its capabilities. However, there is not as much focus on using facial recognition for emotion detection. I am proposing a mobile application that is capable of determining human emotion. This type of application could used for a wide variety of things from lie detection in </a:t>
            </a:r>
            <a:r>
              <a:rPr lang="en-US" sz="2700" dirty="0" err="1" smtClean="0">
                <a:solidFill>
                  <a:schemeClr val="bg1"/>
                </a:solidFill>
                <a:latin typeface="Times New Roman" charset="0"/>
                <a:ea typeface="Times New Roman" charset="0"/>
                <a:cs typeface="Times New Roman" charset="0"/>
              </a:rPr>
              <a:t>crimal</a:t>
            </a:r>
            <a:r>
              <a:rPr lang="en-US" sz="2700" dirty="0" smtClean="0">
                <a:solidFill>
                  <a:schemeClr val="bg1"/>
                </a:solidFill>
                <a:latin typeface="Times New Roman" charset="0"/>
                <a:ea typeface="Times New Roman" charset="0"/>
                <a:cs typeface="Times New Roman" charset="0"/>
              </a:rPr>
              <a:t> </a:t>
            </a:r>
            <a:r>
              <a:rPr lang="en-US" sz="2700" dirty="0" err="1" smtClean="0">
                <a:solidFill>
                  <a:schemeClr val="bg1"/>
                </a:solidFill>
                <a:latin typeface="Times New Roman" charset="0"/>
                <a:ea typeface="Times New Roman" charset="0"/>
                <a:cs typeface="Times New Roman" charset="0"/>
              </a:rPr>
              <a:t>interregations</a:t>
            </a:r>
            <a:r>
              <a:rPr lang="en-US" sz="2700" dirty="0" smtClean="0">
                <a:solidFill>
                  <a:schemeClr val="bg1"/>
                </a:solidFill>
                <a:latin typeface="Times New Roman" charset="0"/>
                <a:ea typeface="Times New Roman" charset="0"/>
                <a:cs typeface="Times New Roman" charset="0"/>
              </a:rPr>
              <a:t> to psychological studies. </a:t>
            </a:r>
            <a:endParaRPr lang="en-US" sz="2700" dirty="0">
              <a:solidFill>
                <a:schemeClr val="bg1"/>
              </a:solidFill>
              <a:latin typeface="Times New Roman" charset="0"/>
              <a:ea typeface="Times New Roman" charset="0"/>
              <a:cs typeface="Times New Roman" charset="0"/>
            </a:endParaRPr>
          </a:p>
        </p:txBody>
      </p:sp>
      <p:sp>
        <p:nvSpPr>
          <p:cNvPr id="80" name="Text Placeholder 6"/>
          <p:cNvSpPr txBox="1">
            <a:spLocks/>
          </p:cNvSpPr>
          <p:nvPr/>
        </p:nvSpPr>
        <p:spPr>
          <a:xfrm>
            <a:off x="13322066" y="10500694"/>
            <a:ext cx="11953878" cy="807891"/>
          </a:xfrm>
          <a:prstGeom prst="rect">
            <a:avLst/>
          </a:prstGeom>
        </p:spPr>
        <p:txBody>
          <a:bodyPr vert="horz" wrap="square" lIns="228589" tIns="228589" rIns="228589" bIns="228589" rtlCol="0">
            <a:spAutoFit/>
          </a:bodyPr>
          <a:lstStyle>
            <a:lvl1pPr marL="0" indent="0" algn="l" defTabSz="3840480" rtl="0" eaLnBrk="1" latinLnBrk="0" hangingPunct="1">
              <a:lnSpc>
                <a:spcPct val="90000"/>
              </a:lnSpc>
              <a:spcBef>
                <a:spcPts val="4200"/>
              </a:spcBef>
              <a:buFont typeface="Arial" panose="020B0604020202020204"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3840480" rtl="0" eaLnBrk="1" latinLnBrk="0" hangingPunct="1">
              <a:lnSpc>
                <a:spcPct val="90000"/>
              </a:lnSpc>
              <a:spcBef>
                <a:spcPts val="2100"/>
              </a:spcBef>
              <a:buFont typeface="Arial" panose="020B0604020202020204" pitchFamily="34" charset="0"/>
              <a:buChar char="•"/>
              <a:defRPr sz="2500" kern="1200">
                <a:solidFill>
                  <a:schemeClr val="tx1"/>
                </a:solidFill>
                <a:latin typeface="Trebuchet MS" pitchFamily="34" charset="0"/>
                <a:ea typeface="+mn-ea"/>
                <a:cs typeface="+mn-cs"/>
              </a:defRPr>
            </a:lvl2pPr>
            <a:lvl3pPr marL="2057297" indent="-571471" algn="l" defTabSz="3840480" rtl="0" eaLnBrk="1" latinLnBrk="0" hangingPunct="1">
              <a:lnSpc>
                <a:spcPct val="90000"/>
              </a:lnSpc>
              <a:spcBef>
                <a:spcPts val="2100"/>
              </a:spcBef>
              <a:buFont typeface="Arial" panose="020B0604020202020204" pitchFamily="34" charset="0"/>
              <a:buChar char="•"/>
              <a:defRPr sz="2500" kern="1200">
                <a:solidFill>
                  <a:schemeClr val="tx1"/>
                </a:solidFill>
                <a:latin typeface="Trebuchet MS" pitchFamily="34" charset="0"/>
                <a:ea typeface="+mn-ea"/>
                <a:cs typeface="+mn-cs"/>
              </a:defRPr>
            </a:lvl3pPr>
            <a:lvl4pPr marL="2685916" indent="-628619" algn="l" defTabSz="3840480" rtl="0" eaLnBrk="1" latinLnBrk="0" hangingPunct="1">
              <a:lnSpc>
                <a:spcPct val="90000"/>
              </a:lnSpc>
              <a:spcBef>
                <a:spcPts val="2100"/>
              </a:spcBef>
              <a:buFont typeface="Arial" panose="020B0604020202020204" pitchFamily="34" charset="0"/>
              <a:buChar char="•"/>
              <a:defRPr sz="2500" kern="1200">
                <a:solidFill>
                  <a:schemeClr val="tx1"/>
                </a:solidFill>
                <a:latin typeface="Trebuchet MS" pitchFamily="34" charset="0"/>
                <a:ea typeface="+mn-ea"/>
                <a:cs typeface="+mn-cs"/>
              </a:defRPr>
            </a:lvl4pPr>
            <a:lvl5pPr marL="3143093" indent="-457177" algn="l" defTabSz="3840480" rtl="0" eaLnBrk="1" latinLnBrk="0" hangingPunct="1">
              <a:lnSpc>
                <a:spcPct val="90000"/>
              </a:lnSpc>
              <a:spcBef>
                <a:spcPts val="2100"/>
              </a:spcBef>
              <a:buFont typeface="Arial" panose="020B0604020202020204" pitchFamily="34" charset="0"/>
              <a:buChar char="•"/>
              <a:defRPr sz="2500" kern="1200">
                <a:solidFill>
                  <a:schemeClr val="tx1"/>
                </a:solidFill>
                <a:latin typeface="Trebuchet MS" pitchFamily="34" charset="0"/>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9pPr>
          </a:lstStyle>
          <a:p>
            <a:endParaRPr lang="en-US" dirty="0">
              <a:latin typeface="Times New Roman" charset="0"/>
              <a:ea typeface="Times New Roman" charset="0"/>
              <a:cs typeface="Times New Roman" charset="0"/>
            </a:endParaRPr>
          </a:p>
        </p:txBody>
      </p:sp>
      <p:sp>
        <p:nvSpPr>
          <p:cNvPr id="81" name="Text Placeholder 6"/>
          <p:cNvSpPr txBox="1">
            <a:spLocks/>
          </p:cNvSpPr>
          <p:nvPr/>
        </p:nvSpPr>
        <p:spPr>
          <a:xfrm>
            <a:off x="13313769" y="11528055"/>
            <a:ext cx="11953878" cy="807891"/>
          </a:xfrm>
          <a:prstGeom prst="rect">
            <a:avLst/>
          </a:prstGeom>
        </p:spPr>
        <p:txBody>
          <a:bodyPr vert="horz" wrap="square" lIns="228589" tIns="228589" rIns="228589" bIns="228589" rtlCol="0">
            <a:spAutoFit/>
          </a:bodyPr>
          <a:lstStyle>
            <a:lvl1pPr marL="0" indent="0" algn="l" defTabSz="3840480" rtl="0" eaLnBrk="1" latinLnBrk="0" hangingPunct="1">
              <a:lnSpc>
                <a:spcPct val="90000"/>
              </a:lnSpc>
              <a:spcBef>
                <a:spcPts val="4200"/>
              </a:spcBef>
              <a:buFont typeface="Arial" panose="020B0604020202020204"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3840480" rtl="0" eaLnBrk="1" latinLnBrk="0" hangingPunct="1">
              <a:lnSpc>
                <a:spcPct val="90000"/>
              </a:lnSpc>
              <a:spcBef>
                <a:spcPts val="2100"/>
              </a:spcBef>
              <a:buFont typeface="Arial" panose="020B0604020202020204" pitchFamily="34" charset="0"/>
              <a:buChar char="•"/>
              <a:defRPr sz="2500" kern="1200">
                <a:solidFill>
                  <a:schemeClr val="tx1"/>
                </a:solidFill>
                <a:latin typeface="Trebuchet MS" pitchFamily="34" charset="0"/>
                <a:ea typeface="+mn-ea"/>
                <a:cs typeface="+mn-cs"/>
              </a:defRPr>
            </a:lvl2pPr>
            <a:lvl3pPr marL="2057297" indent="-571471" algn="l" defTabSz="3840480" rtl="0" eaLnBrk="1" latinLnBrk="0" hangingPunct="1">
              <a:lnSpc>
                <a:spcPct val="90000"/>
              </a:lnSpc>
              <a:spcBef>
                <a:spcPts val="2100"/>
              </a:spcBef>
              <a:buFont typeface="Arial" panose="020B0604020202020204" pitchFamily="34" charset="0"/>
              <a:buChar char="•"/>
              <a:defRPr sz="2500" kern="1200">
                <a:solidFill>
                  <a:schemeClr val="tx1"/>
                </a:solidFill>
                <a:latin typeface="Trebuchet MS" pitchFamily="34" charset="0"/>
                <a:ea typeface="+mn-ea"/>
                <a:cs typeface="+mn-cs"/>
              </a:defRPr>
            </a:lvl3pPr>
            <a:lvl4pPr marL="2685916" indent="-628619" algn="l" defTabSz="3840480" rtl="0" eaLnBrk="1" latinLnBrk="0" hangingPunct="1">
              <a:lnSpc>
                <a:spcPct val="90000"/>
              </a:lnSpc>
              <a:spcBef>
                <a:spcPts val="2100"/>
              </a:spcBef>
              <a:buFont typeface="Arial" panose="020B0604020202020204" pitchFamily="34" charset="0"/>
              <a:buChar char="•"/>
              <a:defRPr sz="2500" kern="1200">
                <a:solidFill>
                  <a:schemeClr val="tx1"/>
                </a:solidFill>
                <a:latin typeface="Trebuchet MS" pitchFamily="34" charset="0"/>
                <a:ea typeface="+mn-ea"/>
                <a:cs typeface="+mn-cs"/>
              </a:defRPr>
            </a:lvl4pPr>
            <a:lvl5pPr marL="3143093" indent="-457177" algn="l" defTabSz="3840480" rtl="0" eaLnBrk="1" latinLnBrk="0" hangingPunct="1">
              <a:lnSpc>
                <a:spcPct val="90000"/>
              </a:lnSpc>
              <a:spcBef>
                <a:spcPts val="2100"/>
              </a:spcBef>
              <a:buFont typeface="Arial" panose="020B0604020202020204" pitchFamily="34" charset="0"/>
              <a:buChar char="•"/>
              <a:defRPr sz="2500" kern="1200">
                <a:solidFill>
                  <a:schemeClr val="tx1"/>
                </a:solidFill>
                <a:latin typeface="Trebuchet MS" pitchFamily="34" charset="0"/>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9pPr>
          </a:lstStyle>
          <a:p>
            <a:endParaRPr lang="en-US" dirty="0">
              <a:latin typeface="Times New Roman" charset="0"/>
              <a:ea typeface="Times New Roman" charset="0"/>
              <a:cs typeface="Times New Roman" charset="0"/>
            </a:endParaRPr>
          </a:p>
        </p:txBody>
      </p:sp>
      <p:sp>
        <p:nvSpPr>
          <p:cNvPr id="84" name="Rounded Rectangle 83"/>
          <p:cNvSpPr/>
          <p:nvPr/>
        </p:nvSpPr>
        <p:spPr>
          <a:xfrm>
            <a:off x="14828481" y="10000967"/>
            <a:ext cx="8940799" cy="223841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charset="0"/>
                <a:ea typeface="Times New Roman" charset="0"/>
                <a:cs typeface="Times New Roman" charset="0"/>
              </a:rPr>
              <a:t>Webcam</a:t>
            </a:r>
          </a:p>
          <a:p>
            <a:pPr algn="ctr"/>
            <a:r>
              <a:rPr lang="en-US" sz="3200" dirty="0" smtClean="0">
                <a:solidFill>
                  <a:schemeClr val="accent1"/>
                </a:solidFill>
                <a:latin typeface="Times New Roman" charset="0"/>
                <a:ea typeface="Times New Roman" charset="0"/>
                <a:cs typeface="Times New Roman" charset="0"/>
              </a:rPr>
              <a:t>The program accesses the webcam</a:t>
            </a:r>
            <a:endParaRPr lang="en-US" sz="3200" dirty="0">
              <a:solidFill>
                <a:schemeClr val="accent1"/>
              </a:solidFill>
              <a:latin typeface="Times New Roman" charset="0"/>
              <a:ea typeface="Times New Roman" charset="0"/>
              <a:cs typeface="Times New Roman" charset="0"/>
            </a:endParaRPr>
          </a:p>
        </p:txBody>
      </p:sp>
      <p:sp>
        <p:nvSpPr>
          <p:cNvPr id="90" name="Rounded Rectangle 89"/>
          <p:cNvSpPr/>
          <p:nvPr/>
        </p:nvSpPr>
        <p:spPr>
          <a:xfrm>
            <a:off x="14828481" y="13184386"/>
            <a:ext cx="8940799" cy="223841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charset="0"/>
                <a:ea typeface="Times New Roman" charset="0"/>
                <a:cs typeface="Times New Roman" charset="0"/>
              </a:rPr>
              <a:t>Facial Recognition</a:t>
            </a:r>
          </a:p>
          <a:p>
            <a:pPr algn="ctr"/>
            <a:r>
              <a:rPr lang="en-US" sz="3200" dirty="0" smtClean="0">
                <a:solidFill>
                  <a:schemeClr val="accent1"/>
                </a:solidFill>
                <a:latin typeface="Times New Roman" charset="0"/>
                <a:ea typeface="Times New Roman" charset="0"/>
                <a:cs typeface="Times New Roman" charset="0"/>
              </a:rPr>
              <a:t>Through the webcam the program begins to scan the area for a face</a:t>
            </a:r>
            <a:endParaRPr lang="en-US" sz="3200" dirty="0">
              <a:solidFill>
                <a:schemeClr val="accent1"/>
              </a:solidFill>
              <a:latin typeface="Times New Roman" charset="0"/>
              <a:ea typeface="Times New Roman" charset="0"/>
              <a:cs typeface="Times New Roman" charset="0"/>
            </a:endParaRPr>
          </a:p>
        </p:txBody>
      </p:sp>
      <p:sp>
        <p:nvSpPr>
          <p:cNvPr id="91" name="Rounded Rectangle 90"/>
          <p:cNvSpPr/>
          <p:nvPr/>
        </p:nvSpPr>
        <p:spPr>
          <a:xfrm>
            <a:off x="14816647" y="16403485"/>
            <a:ext cx="8940799" cy="223841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charset="0"/>
                <a:ea typeface="Times New Roman" charset="0"/>
                <a:cs typeface="Times New Roman" charset="0"/>
              </a:rPr>
              <a:t>Feature Extraction</a:t>
            </a:r>
          </a:p>
          <a:p>
            <a:pPr algn="ctr"/>
            <a:r>
              <a:rPr lang="en-US" sz="3200" dirty="0" smtClean="0">
                <a:solidFill>
                  <a:schemeClr val="accent1"/>
                </a:solidFill>
                <a:latin typeface="Times New Roman" charset="0"/>
                <a:ea typeface="Times New Roman" charset="0"/>
                <a:cs typeface="Times New Roman" charset="0"/>
              </a:rPr>
              <a:t>Facial points are extracted from the face</a:t>
            </a:r>
            <a:endParaRPr lang="en-US" sz="3200" dirty="0">
              <a:solidFill>
                <a:schemeClr val="accent1"/>
              </a:solidFill>
              <a:latin typeface="Times New Roman" charset="0"/>
              <a:ea typeface="Times New Roman" charset="0"/>
              <a:cs typeface="Times New Roman" charset="0"/>
            </a:endParaRPr>
          </a:p>
        </p:txBody>
      </p:sp>
      <p:sp>
        <p:nvSpPr>
          <p:cNvPr id="92" name="Rounded Rectangle 91"/>
          <p:cNvSpPr/>
          <p:nvPr/>
        </p:nvSpPr>
        <p:spPr>
          <a:xfrm>
            <a:off x="14828481" y="19622584"/>
            <a:ext cx="8940799" cy="223841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charset="0"/>
                <a:ea typeface="Times New Roman" charset="0"/>
                <a:cs typeface="Times New Roman" charset="0"/>
              </a:rPr>
              <a:t>Emotion Detection</a:t>
            </a:r>
          </a:p>
          <a:p>
            <a:pPr algn="ctr"/>
            <a:r>
              <a:rPr lang="en-US" sz="3200" dirty="0" smtClean="0">
                <a:solidFill>
                  <a:schemeClr val="accent1"/>
                </a:solidFill>
                <a:latin typeface="Times New Roman" charset="0"/>
                <a:ea typeface="Times New Roman" charset="0"/>
                <a:cs typeface="Times New Roman" charset="0"/>
              </a:rPr>
              <a:t>The program checks for the emotion</a:t>
            </a:r>
            <a:endParaRPr lang="en-US" sz="3200" dirty="0">
              <a:solidFill>
                <a:schemeClr val="accent1"/>
              </a:solidFill>
              <a:latin typeface="Times New Roman" charset="0"/>
              <a:ea typeface="Times New Roman" charset="0"/>
              <a:cs typeface="Times New Roman" charset="0"/>
            </a:endParaRPr>
          </a:p>
        </p:txBody>
      </p:sp>
      <p:sp>
        <p:nvSpPr>
          <p:cNvPr id="93" name="Down Arrow 92"/>
          <p:cNvSpPr/>
          <p:nvPr/>
        </p:nvSpPr>
        <p:spPr>
          <a:xfrm>
            <a:off x="18475920" y="12239378"/>
            <a:ext cx="1783080" cy="883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charset="0"/>
              <a:ea typeface="Times New Roman" charset="0"/>
              <a:cs typeface="Times New Roman" charset="0"/>
            </a:endParaRPr>
          </a:p>
        </p:txBody>
      </p:sp>
      <p:sp>
        <p:nvSpPr>
          <p:cNvPr id="94" name="Down Arrow 93"/>
          <p:cNvSpPr/>
          <p:nvPr/>
        </p:nvSpPr>
        <p:spPr>
          <a:xfrm>
            <a:off x="18475920" y="15451244"/>
            <a:ext cx="1783080" cy="883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charset="0"/>
              <a:ea typeface="Times New Roman" charset="0"/>
              <a:cs typeface="Times New Roman" charset="0"/>
            </a:endParaRPr>
          </a:p>
        </p:txBody>
      </p:sp>
      <p:sp>
        <p:nvSpPr>
          <p:cNvPr id="96" name="Down Arrow 95"/>
          <p:cNvSpPr/>
          <p:nvPr/>
        </p:nvSpPr>
        <p:spPr>
          <a:xfrm>
            <a:off x="18495647" y="18690626"/>
            <a:ext cx="1783080" cy="883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charset="0"/>
              <a:ea typeface="Times New Roman" charset="0"/>
              <a:cs typeface="Times New Roman" charset="0"/>
            </a:endParaRPr>
          </a:p>
        </p:txBody>
      </p:sp>
      <p:sp>
        <p:nvSpPr>
          <p:cNvPr id="100" name="TextBox 99"/>
          <p:cNvSpPr txBox="1"/>
          <p:nvPr/>
        </p:nvSpPr>
        <p:spPr>
          <a:xfrm>
            <a:off x="3146581" y="28896268"/>
            <a:ext cx="7725100" cy="861774"/>
          </a:xfrm>
          <a:prstGeom prst="rect">
            <a:avLst/>
          </a:prstGeom>
          <a:noFill/>
        </p:spPr>
        <p:txBody>
          <a:bodyPr wrap="square" rtlCol="0">
            <a:spAutoFit/>
          </a:bodyPr>
          <a:lstStyle/>
          <a:p>
            <a:r>
              <a:rPr lang="en-US" sz="2500" b="1" dirty="0" smtClean="0">
                <a:solidFill>
                  <a:schemeClr val="bg1"/>
                </a:solidFill>
                <a:latin typeface="Times New Roman" charset="0"/>
                <a:ea typeface="Times New Roman" charset="0"/>
                <a:cs typeface="Times New Roman" charset="0"/>
              </a:rPr>
              <a:t>Figure 1</a:t>
            </a:r>
            <a:r>
              <a:rPr lang="en-US" sz="2500" b="1" baseline="30000" dirty="0" smtClean="0">
                <a:solidFill>
                  <a:schemeClr val="bg1"/>
                </a:solidFill>
                <a:latin typeface="Times New Roman" charset="0"/>
                <a:ea typeface="Times New Roman" charset="0"/>
                <a:cs typeface="Times New Roman" charset="0"/>
              </a:rPr>
              <a:t>1</a:t>
            </a:r>
            <a:r>
              <a:rPr lang="en-US" sz="2500" b="1" dirty="0" smtClean="0">
                <a:solidFill>
                  <a:schemeClr val="bg1"/>
                </a:solidFill>
                <a:latin typeface="Times New Roman" charset="0"/>
                <a:ea typeface="Times New Roman" charset="0"/>
                <a:cs typeface="Times New Roman" charset="0"/>
              </a:rPr>
              <a:t>: </a:t>
            </a:r>
            <a:r>
              <a:rPr lang="en-US" sz="2500" dirty="0" smtClean="0">
                <a:solidFill>
                  <a:schemeClr val="bg1"/>
                </a:solidFill>
                <a:latin typeface="Times New Roman" charset="0"/>
                <a:ea typeface="Times New Roman" charset="0"/>
                <a:cs typeface="Times New Roman" charset="0"/>
              </a:rPr>
              <a:t>Example of facial recognition in mobile application.</a:t>
            </a:r>
            <a:endParaRPr lang="en-US" sz="2500" b="1" dirty="0">
              <a:solidFill>
                <a:schemeClr val="bg1"/>
              </a:solidFill>
              <a:latin typeface="Times New Roman" charset="0"/>
              <a:ea typeface="Times New Roman" charset="0"/>
              <a:cs typeface="Times New Roman" charset="0"/>
            </a:endParaRPr>
          </a:p>
        </p:txBody>
      </p:sp>
      <p:pic>
        <p:nvPicPr>
          <p:cNvPr id="102" name="Picture 101"/>
          <p:cNvPicPr/>
          <p:nvPr/>
        </p:nvPicPr>
        <p:blipFill>
          <a:blip r:embed="rId3">
            <a:extLst>
              <a:ext uri="{28A0092B-C50C-407E-A947-70E740481C1C}">
                <a14:useLocalDpi xmlns:a14="http://schemas.microsoft.com/office/drawing/2010/main" val="0"/>
              </a:ext>
            </a:extLst>
          </a:blip>
          <a:stretch>
            <a:fillRect/>
          </a:stretch>
        </p:blipFill>
        <p:spPr>
          <a:xfrm>
            <a:off x="2549657" y="22474383"/>
            <a:ext cx="8595080" cy="6144743"/>
          </a:xfrm>
          <a:prstGeom prst="rect">
            <a:avLst/>
          </a:prstGeom>
          <a:effectLst>
            <a:outerShdw blurRad="50800" dist="38100" dir="2700000" algn="tl" rotWithShape="0">
              <a:prstClr val="black">
                <a:alpha val="40000"/>
              </a:prstClr>
            </a:outerShdw>
          </a:effectLst>
        </p:spPr>
      </p:pic>
      <p:sp>
        <p:nvSpPr>
          <p:cNvPr id="103" name="Text Placeholder 11"/>
          <p:cNvSpPr>
            <a:spLocks noGrp="1"/>
          </p:cNvSpPr>
          <p:nvPr>
            <p:ph type="body" sz="quarter" idx="26"/>
          </p:nvPr>
        </p:nvSpPr>
        <p:spPr>
          <a:xfrm>
            <a:off x="13467971" y="28745844"/>
            <a:ext cx="11838428" cy="1583488"/>
          </a:xfrm>
        </p:spPr>
        <p:txBody>
          <a:bodyPr/>
          <a:lstStyle/>
          <a:p>
            <a:r>
              <a:rPr lang="en-US" sz="2700" dirty="0">
                <a:solidFill>
                  <a:schemeClr val="bg1"/>
                </a:solidFill>
                <a:latin typeface="Times New Roman" charset="0"/>
                <a:ea typeface="Times New Roman" charset="0"/>
                <a:cs typeface="Times New Roman" charset="0"/>
              </a:rPr>
              <a:t> </a:t>
            </a:r>
            <a:r>
              <a:rPr lang="en-US" sz="2700" dirty="0" smtClean="0">
                <a:solidFill>
                  <a:schemeClr val="bg1"/>
                </a:solidFill>
                <a:latin typeface="Times New Roman" charset="0"/>
                <a:ea typeface="Times New Roman" charset="0"/>
                <a:cs typeface="Times New Roman" charset="0"/>
              </a:rPr>
              <a:t>    In the test run shown above, the program was able to accurately detect when the subject smiled. This is a significant step in the emotion detection process and is the first step in the program being able to detect other emotions.</a:t>
            </a:r>
            <a:endParaRPr lang="en-US" sz="2700" dirty="0">
              <a:solidFill>
                <a:schemeClr val="bg1"/>
              </a:solidFill>
              <a:latin typeface="Times New Roman" charset="0"/>
              <a:ea typeface="Times New Roman" charset="0"/>
              <a:cs typeface="Times New Roman" charset="0"/>
            </a:endParaRPr>
          </a:p>
        </p:txBody>
      </p:sp>
      <p:pic>
        <p:nvPicPr>
          <p:cNvPr id="106" name="Picture 105"/>
          <p:cNvPicPr/>
          <p:nvPr/>
        </p:nvPicPr>
        <p:blipFill rotWithShape="1">
          <a:blip r:embed="rId5">
            <a:extLst>
              <a:ext uri="{28A0092B-C50C-407E-A947-70E740481C1C}">
                <a14:useLocalDpi xmlns:a14="http://schemas.microsoft.com/office/drawing/2010/main" val="0"/>
              </a:ext>
            </a:extLst>
          </a:blip>
          <a:srcRect l="33448" t="26764" r="33276" b="26475"/>
          <a:stretch/>
        </p:blipFill>
        <p:spPr bwMode="auto">
          <a:xfrm>
            <a:off x="14336187" y="24326005"/>
            <a:ext cx="4473990" cy="3549321"/>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07" name="Picture 106"/>
          <p:cNvPicPr/>
          <p:nvPr/>
        </p:nvPicPr>
        <p:blipFill rotWithShape="1">
          <a:blip r:embed="rId6">
            <a:extLst>
              <a:ext uri="{28A0092B-C50C-407E-A947-70E740481C1C}">
                <a14:useLocalDpi xmlns:a14="http://schemas.microsoft.com/office/drawing/2010/main" val="0"/>
              </a:ext>
            </a:extLst>
          </a:blip>
          <a:srcRect l="33504" t="26743" r="33163" b="26458"/>
          <a:stretch/>
        </p:blipFill>
        <p:spPr bwMode="auto">
          <a:xfrm>
            <a:off x="19387185" y="24326005"/>
            <a:ext cx="4464483" cy="3549321"/>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108" name="TextBox 107"/>
          <p:cNvSpPr txBox="1"/>
          <p:nvPr/>
        </p:nvSpPr>
        <p:spPr>
          <a:xfrm>
            <a:off x="14902977" y="22147017"/>
            <a:ext cx="8928965" cy="477054"/>
          </a:xfrm>
          <a:prstGeom prst="rect">
            <a:avLst/>
          </a:prstGeom>
          <a:noFill/>
        </p:spPr>
        <p:txBody>
          <a:bodyPr wrap="square" rtlCol="0">
            <a:spAutoFit/>
          </a:bodyPr>
          <a:lstStyle/>
          <a:p>
            <a:r>
              <a:rPr lang="en-US" sz="2500" b="1" dirty="0" smtClean="0">
                <a:solidFill>
                  <a:schemeClr val="bg1"/>
                </a:solidFill>
                <a:latin typeface="Times New Roman" charset="0"/>
                <a:ea typeface="Times New Roman" charset="0"/>
                <a:cs typeface="Times New Roman" charset="0"/>
              </a:rPr>
              <a:t>Figure 2: </a:t>
            </a:r>
            <a:r>
              <a:rPr lang="en-US" sz="2500" dirty="0" smtClean="0">
                <a:solidFill>
                  <a:schemeClr val="bg1"/>
                </a:solidFill>
                <a:latin typeface="Times New Roman" charset="0"/>
                <a:ea typeface="Times New Roman" charset="0"/>
                <a:cs typeface="Times New Roman" charset="0"/>
              </a:rPr>
              <a:t>Experimental Design</a:t>
            </a:r>
            <a:endParaRPr lang="en-US" sz="2500" b="1" dirty="0">
              <a:solidFill>
                <a:schemeClr val="bg1"/>
              </a:solidFill>
              <a:latin typeface="Times New Roman" charset="0"/>
              <a:ea typeface="Times New Roman" charset="0"/>
              <a:cs typeface="Times New Roman" charset="0"/>
            </a:endParaRPr>
          </a:p>
        </p:txBody>
      </p:sp>
      <p:sp>
        <p:nvSpPr>
          <p:cNvPr id="109" name="TextBox 108"/>
          <p:cNvSpPr txBox="1"/>
          <p:nvPr/>
        </p:nvSpPr>
        <p:spPr>
          <a:xfrm>
            <a:off x="14336188" y="28183696"/>
            <a:ext cx="4473990" cy="477054"/>
          </a:xfrm>
          <a:prstGeom prst="rect">
            <a:avLst/>
          </a:prstGeom>
          <a:noFill/>
        </p:spPr>
        <p:txBody>
          <a:bodyPr wrap="square" rtlCol="0">
            <a:spAutoFit/>
          </a:bodyPr>
          <a:lstStyle/>
          <a:p>
            <a:r>
              <a:rPr lang="en-US" sz="2500" b="1" dirty="0" smtClean="0">
                <a:solidFill>
                  <a:schemeClr val="bg1"/>
                </a:solidFill>
                <a:latin typeface="Times New Roman" charset="0"/>
                <a:ea typeface="Times New Roman" charset="0"/>
                <a:cs typeface="Times New Roman" charset="0"/>
              </a:rPr>
              <a:t>Figure 3: </a:t>
            </a:r>
            <a:r>
              <a:rPr lang="en-US" sz="2500" smtClean="0">
                <a:solidFill>
                  <a:schemeClr val="bg1"/>
                </a:solidFill>
                <a:latin typeface="Times New Roman" charset="0"/>
                <a:ea typeface="Times New Roman" charset="0"/>
                <a:cs typeface="Times New Roman" charset="0"/>
              </a:rPr>
              <a:t>No smile detected</a:t>
            </a:r>
            <a:endParaRPr lang="en-US" sz="2500" b="1" dirty="0">
              <a:solidFill>
                <a:schemeClr val="bg1"/>
              </a:solidFill>
              <a:latin typeface="Times New Roman" charset="0"/>
              <a:ea typeface="Times New Roman" charset="0"/>
              <a:cs typeface="Times New Roman" charset="0"/>
            </a:endParaRPr>
          </a:p>
        </p:txBody>
      </p:sp>
      <p:sp>
        <p:nvSpPr>
          <p:cNvPr id="111" name="TextBox 110"/>
          <p:cNvSpPr txBox="1"/>
          <p:nvPr/>
        </p:nvSpPr>
        <p:spPr>
          <a:xfrm>
            <a:off x="19387185" y="28215313"/>
            <a:ext cx="4473990" cy="477054"/>
          </a:xfrm>
          <a:prstGeom prst="rect">
            <a:avLst/>
          </a:prstGeom>
          <a:noFill/>
        </p:spPr>
        <p:txBody>
          <a:bodyPr wrap="square" rtlCol="0">
            <a:spAutoFit/>
          </a:bodyPr>
          <a:lstStyle/>
          <a:p>
            <a:r>
              <a:rPr lang="en-US" sz="2500" b="1" dirty="0" smtClean="0">
                <a:solidFill>
                  <a:schemeClr val="bg1"/>
                </a:solidFill>
                <a:latin typeface="Times New Roman" charset="0"/>
                <a:ea typeface="Times New Roman" charset="0"/>
                <a:cs typeface="Times New Roman" charset="0"/>
              </a:rPr>
              <a:t>Figure 4: </a:t>
            </a:r>
            <a:r>
              <a:rPr lang="en-US" sz="2500" dirty="0">
                <a:solidFill>
                  <a:schemeClr val="bg1"/>
                </a:solidFill>
                <a:latin typeface="Times New Roman" charset="0"/>
                <a:ea typeface="Times New Roman" charset="0"/>
                <a:cs typeface="Times New Roman" charset="0"/>
              </a:rPr>
              <a:t>S</a:t>
            </a:r>
            <a:r>
              <a:rPr lang="en-US" sz="2500" dirty="0" smtClean="0">
                <a:solidFill>
                  <a:schemeClr val="bg1"/>
                </a:solidFill>
                <a:latin typeface="Times New Roman" charset="0"/>
                <a:ea typeface="Times New Roman" charset="0"/>
                <a:cs typeface="Times New Roman" charset="0"/>
              </a:rPr>
              <a:t>mile detected</a:t>
            </a:r>
            <a:endParaRPr lang="en-US" sz="2500" b="1" dirty="0">
              <a:solidFill>
                <a:schemeClr val="bg1"/>
              </a:solidFill>
              <a:latin typeface="Times New Roman" charset="0"/>
              <a:ea typeface="Times New Roman" charset="0"/>
              <a:cs typeface="Times New Roman" charset="0"/>
            </a:endParaRPr>
          </a:p>
        </p:txBody>
      </p:sp>
      <p:sp>
        <p:nvSpPr>
          <p:cNvPr id="114" name="Text Placeholder 12"/>
          <p:cNvSpPr>
            <a:spLocks noGrp="1"/>
          </p:cNvSpPr>
          <p:nvPr>
            <p:ph type="body" sz="quarter" idx="27"/>
          </p:nvPr>
        </p:nvSpPr>
        <p:spPr>
          <a:xfrm>
            <a:off x="25801134" y="5615063"/>
            <a:ext cx="11838428" cy="697106"/>
          </a:xfrm>
        </p:spPr>
        <p:txBody>
          <a:bodyPr/>
          <a:lstStyle/>
          <a:p>
            <a:r>
              <a:rPr lang="en-US" dirty="0" smtClean="0">
                <a:solidFill>
                  <a:schemeClr val="bg1"/>
                </a:solidFill>
                <a:latin typeface="Times New Roman" charset="0"/>
                <a:ea typeface="Times New Roman" charset="0"/>
                <a:cs typeface="Times New Roman" charset="0"/>
              </a:rPr>
              <a:t>Conclusion</a:t>
            </a:r>
            <a:endParaRPr lang="en-US" dirty="0">
              <a:solidFill>
                <a:schemeClr val="bg1"/>
              </a:solidFill>
              <a:latin typeface="Times New Roman" charset="0"/>
              <a:ea typeface="Times New Roman" charset="0"/>
              <a:cs typeface="Times New Roman" charset="0"/>
            </a:endParaRPr>
          </a:p>
        </p:txBody>
      </p:sp>
      <p:sp>
        <p:nvSpPr>
          <p:cNvPr id="116" name="Text Placeholder 14"/>
          <p:cNvSpPr>
            <a:spLocks noGrp="1"/>
          </p:cNvSpPr>
          <p:nvPr>
            <p:ph type="body" sz="quarter" idx="29"/>
          </p:nvPr>
        </p:nvSpPr>
        <p:spPr>
          <a:xfrm>
            <a:off x="25843274" y="14773485"/>
            <a:ext cx="11838428" cy="697106"/>
          </a:xfrm>
        </p:spPr>
        <p:txBody>
          <a:bodyPr/>
          <a:lstStyle/>
          <a:p>
            <a:r>
              <a:rPr lang="en-US" dirty="0" smtClean="0">
                <a:solidFill>
                  <a:schemeClr val="bg1"/>
                </a:solidFill>
                <a:latin typeface="Times New Roman" charset="0"/>
                <a:ea typeface="Times New Roman" charset="0"/>
                <a:cs typeface="Times New Roman" charset="0"/>
              </a:rPr>
              <a:t>References</a:t>
            </a:r>
            <a:endParaRPr lang="en-US" dirty="0">
              <a:solidFill>
                <a:schemeClr val="bg1"/>
              </a:solidFill>
              <a:latin typeface="Times New Roman" charset="0"/>
              <a:ea typeface="Times New Roman" charset="0"/>
              <a:cs typeface="Times New Roman" charset="0"/>
            </a:endParaRPr>
          </a:p>
        </p:txBody>
      </p:sp>
      <p:sp>
        <p:nvSpPr>
          <p:cNvPr id="117" name="Text Placeholder 15"/>
          <p:cNvSpPr>
            <a:spLocks noGrp="1"/>
          </p:cNvSpPr>
          <p:nvPr>
            <p:ph type="body" sz="quarter" idx="30"/>
          </p:nvPr>
        </p:nvSpPr>
        <p:spPr>
          <a:xfrm>
            <a:off x="25843274" y="15422797"/>
            <a:ext cx="11844357" cy="12003264"/>
          </a:xfrm>
        </p:spPr>
        <p:txBody>
          <a:bodyPr/>
          <a:lstStyle/>
          <a:p>
            <a:pPr marL="514350" indent="-514350">
              <a:lnSpc>
                <a:spcPct val="100000"/>
              </a:lnSpc>
              <a:buAutoNum type="arabicPeriod"/>
            </a:pPr>
            <a:r>
              <a:rPr lang="en-US" sz="2700" dirty="0" smtClean="0">
                <a:solidFill>
                  <a:schemeClr val="bg1"/>
                </a:solidFill>
                <a:latin typeface="Times New Roman" charset="0"/>
                <a:ea typeface="Times New Roman" charset="0"/>
                <a:cs typeface="Times New Roman" charset="0"/>
              </a:rPr>
              <a:t>Facial </a:t>
            </a:r>
            <a:r>
              <a:rPr lang="en-US" sz="2700" dirty="0">
                <a:solidFill>
                  <a:schemeClr val="bg1"/>
                </a:solidFill>
                <a:latin typeface="Times New Roman" charset="0"/>
                <a:ea typeface="Times New Roman" charset="0"/>
                <a:cs typeface="Times New Roman" charset="0"/>
              </a:rPr>
              <a:t>Recognition </a:t>
            </a:r>
            <a:r>
              <a:rPr lang="en-US" sz="2700" dirty="0" smtClean="0">
                <a:solidFill>
                  <a:schemeClr val="bg1"/>
                </a:solidFill>
                <a:latin typeface="Times New Roman" charset="0"/>
                <a:ea typeface="Times New Roman" charset="0"/>
                <a:cs typeface="Times New Roman" charset="0"/>
              </a:rPr>
              <a:t>Image</a:t>
            </a:r>
            <a:r>
              <a:rPr lang="en-US" sz="2700" dirty="0">
                <a:solidFill>
                  <a:schemeClr val="bg1"/>
                </a:solidFill>
                <a:latin typeface="Times New Roman" charset="0"/>
                <a:ea typeface="Times New Roman" charset="0"/>
                <a:cs typeface="Times New Roman" charset="0"/>
              </a:rPr>
              <a:t>. Digital image. </a:t>
            </a:r>
            <a:r>
              <a:rPr lang="en-US" sz="2700" dirty="0" err="1">
                <a:solidFill>
                  <a:schemeClr val="bg1"/>
                </a:solidFill>
                <a:latin typeface="Times New Roman" charset="0"/>
                <a:ea typeface="Times New Roman" charset="0"/>
                <a:cs typeface="Times New Roman" charset="0"/>
              </a:rPr>
              <a:t>N.p</a:t>
            </a:r>
            <a:r>
              <a:rPr lang="en-US" sz="2700" dirty="0">
                <a:solidFill>
                  <a:schemeClr val="bg1"/>
                </a:solidFill>
                <a:latin typeface="Times New Roman" charset="0"/>
                <a:ea typeface="Times New Roman" charset="0"/>
                <a:cs typeface="Times New Roman" charset="0"/>
              </a:rPr>
              <a:t>., </a:t>
            </a:r>
            <a:r>
              <a:rPr lang="en-US" sz="2700" dirty="0" err="1" smtClean="0">
                <a:solidFill>
                  <a:schemeClr val="bg1"/>
                </a:solidFill>
                <a:latin typeface="Times New Roman" charset="0"/>
                <a:ea typeface="Times New Roman" charset="0"/>
                <a:cs typeface="Times New Roman" charset="0"/>
              </a:rPr>
              <a:t>n.d.</a:t>
            </a:r>
            <a:r>
              <a:rPr lang="en-US" sz="2700" dirty="0">
                <a:solidFill>
                  <a:schemeClr val="bg1"/>
                </a:solidFill>
                <a:latin typeface="Times New Roman" charset="0"/>
                <a:ea typeface="Times New Roman" charset="0"/>
                <a:cs typeface="Times New Roman" charset="0"/>
              </a:rPr>
              <a:t> </a:t>
            </a:r>
            <a:r>
              <a:rPr lang="en-US" sz="2700" dirty="0" smtClean="0">
                <a:solidFill>
                  <a:schemeClr val="bg1"/>
                </a:solidFill>
                <a:latin typeface="Times New Roman" charset="0"/>
                <a:ea typeface="Times New Roman" charset="0"/>
                <a:cs typeface="Times New Roman" charset="0"/>
              </a:rPr>
              <a:t>Web. https://tctechcrunch2011.files.wordpress.com/2015/09/</a:t>
            </a:r>
            <a:r>
              <a:rPr lang="en-US" sz="2700" dirty="0" err="1" smtClean="0">
                <a:solidFill>
                  <a:schemeClr val="bg1"/>
                </a:solidFill>
                <a:latin typeface="Times New Roman" charset="0"/>
                <a:ea typeface="Times New Roman" charset="0"/>
                <a:cs typeface="Times New Roman" charset="0"/>
              </a:rPr>
              <a:t>looksery-snapchat.png</a:t>
            </a:r>
            <a:endParaRPr lang="en-US" sz="2700" dirty="0" smtClean="0">
              <a:solidFill>
                <a:schemeClr val="bg1"/>
              </a:solidFill>
              <a:latin typeface="Times New Roman" charset="0"/>
              <a:ea typeface="Times New Roman" charset="0"/>
              <a:cs typeface="Times New Roman" charset="0"/>
            </a:endParaRPr>
          </a:p>
          <a:p>
            <a:pPr marL="514350" indent="-514350">
              <a:lnSpc>
                <a:spcPct val="100000"/>
              </a:lnSpc>
              <a:buAutoNum type="arabicPeriod"/>
            </a:pPr>
            <a:r>
              <a:rPr lang="en-US" sz="2700" dirty="0" smtClean="0">
                <a:solidFill>
                  <a:schemeClr val="bg1"/>
                </a:solidFill>
                <a:latin typeface="Times New Roman" charset="0"/>
                <a:ea typeface="Times New Roman" charset="0"/>
                <a:cs typeface="Times New Roman" charset="0"/>
              </a:rPr>
              <a:t> Padgett</a:t>
            </a:r>
            <a:r>
              <a:rPr lang="en-US" sz="2700" dirty="0">
                <a:solidFill>
                  <a:schemeClr val="bg1"/>
                </a:solidFill>
                <a:latin typeface="Times New Roman" charset="0"/>
                <a:ea typeface="Times New Roman" charset="0"/>
                <a:cs typeface="Times New Roman" charset="0"/>
              </a:rPr>
              <a:t>, C., and G. Cottrell. "Representing Face Images for Emotion Classification." (</a:t>
            </a:r>
            <a:r>
              <a:rPr lang="en-US" sz="2700" dirty="0" err="1">
                <a:solidFill>
                  <a:schemeClr val="bg1"/>
                </a:solidFill>
                <a:latin typeface="Times New Roman" charset="0"/>
                <a:ea typeface="Times New Roman" charset="0"/>
                <a:cs typeface="Times New Roman" charset="0"/>
              </a:rPr>
              <a:t>n.d.</a:t>
            </a:r>
            <a:r>
              <a:rPr lang="en-US" sz="2700" dirty="0">
                <a:solidFill>
                  <a:schemeClr val="bg1"/>
                </a:solidFill>
                <a:latin typeface="Times New Roman" charset="0"/>
                <a:ea typeface="Times New Roman" charset="0"/>
                <a:cs typeface="Times New Roman" charset="0"/>
              </a:rPr>
              <a:t>): n. </a:t>
            </a:r>
            <a:r>
              <a:rPr lang="en-US" sz="2700" dirty="0" err="1">
                <a:solidFill>
                  <a:schemeClr val="bg1"/>
                </a:solidFill>
                <a:latin typeface="Times New Roman" charset="0"/>
                <a:ea typeface="Times New Roman" charset="0"/>
                <a:cs typeface="Times New Roman" charset="0"/>
              </a:rPr>
              <a:t>pag</a:t>
            </a:r>
            <a:r>
              <a:rPr lang="en-US" sz="2700" dirty="0">
                <a:solidFill>
                  <a:schemeClr val="bg1"/>
                </a:solidFill>
                <a:latin typeface="Times New Roman" charset="0"/>
                <a:ea typeface="Times New Roman" charset="0"/>
                <a:cs typeface="Times New Roman" charset="0"/>
              </a:rPr>
              <a:t>. </a:t>
            </a:r>
            <a:r>
              <a:rPr lang="en-US" sz="2700" dirty="0" smtClean="0">
                <a:solidFill>
                  <a:schemeClr val="bg1"/>
                </a:solidFill>
                <a:latin typeface="Times New Roman" charset="0"/>
                <a:ea typeface="Times New Roman" charset="0"/>
                <a:cs typeface="Times New Roman" charset="0"/>
              </a:rPr>
              <a:t>Web</a:t>
            </a:r>
          </a:p>
          <a:p>
            <a:pPr marL="514350" indent="-514350">
              <a:lnSpc>
                <a:spcPct val="100000"/>
              </a:lnSpc>
              <a:buAutoNum type="arabicPeriod"/>
            </a:pPr>
            <a:r>
              <a:rPr lang="en-US" sz="2700" dirty="0" err="1">
                <a:solidFill>
                  <a:schemeClr val="bg1"/>
                </a:solidFill>
                <a:latin typeface="Times New Roman" charset="0"/>
                <a:ea typeface="Times New Roman" charset="0"/>
                <a:cs typeface="Times New Roman" charset="0"/>
              </a:rPr>
              <a:t>Samal</a:t>
            </a:r>
            <a:r>
              <a:rPr lang="en-US" sz="2700" dirty="0">
                <a:solidFill>
                  <a:schemeClr val="bg1"/>
                </a:solidFill>
                <a:latin typeface="Times New Roman" charset="0"/>
                <a:ea typeface="Times New Roman" charset="0"/>
                <a:cs typeface="Times New Roman" charset="0"/>
              </a:rPr>
              <a:t>, Ashok, and </a:t>
            </a:r>
            <a:r>
              <a:rPr lang="en-US" sz="2700" dirty="0" err="1">
                <a:solidFill>
                  <a:schemeClr val="bg1"/>
                </a:solidFill>
                <a:latin typeface="Times New Roman" charset="0"/>
                <a:ea typeface="Times New Roman" charset="0"/>
                <a:cs typeface="Times New Roman" charset="0"/>
              </a:rPr>
              <a:t>Prasana</a:t>
            </a:r>
            <a:r>
              <a:rPr lang="en-US" sz="2700" dirty="0">
                <a:solidFill>
                  <a:schemeClr val="bg1"/>
                </a:solidFill>
                <a:latin typeface="Times New Roman" charset="0"/>
                <a:ea typeface="Times New Roman" charset="0"/>
                <a:cs typeface="Times New Roman" charset="0"/>
              </a:rPr>
              <a:t> A. </a:t>
            </a:r>
            <a:r>
              <a:rPr lang="en-US" sz="2700" dirty="0" err="1">
                <a:solidFill>
                  <a:schemeClr val="bg1"/>
                </a:solidFill>
                <a:latin typeface="Times New Roman" charset="0"/>
                <a:ea typeface="Times New Roman" charset="0"/>
                <a:cs typeface="Times New Roman" charset="0"/>
              </a:rPr>
              <a:t>Iyengar</a:t>
            </a:r>
            <a:r>
              <a:rPr lang="en-US" sz="2700" dirty="0">
                <a:solidFill>
                  <a:schemeClr val="bg1"/>
                </a:solidFill>
                <a:latin typeface="Times New Roman" charset="0"/>
                <a:ea typeface="Times New Roman" charset="0"/>
                <a:cs typeface="Times New Roman" charset="0"/>
              </a:rPr>
              <a:t>. "Automatic Recognition and Analysis of Human Faces and Facial Expressions: A Survey." </a:t>
            </a:r>
            <a:r>
              <a:rPr lang="en-US" sz="2700" i="1" dirty="0">
                <a:solidFill>
                  <a:schemeClr val="bg1"/>
                </a:solidFill>
                <a:latin typeface="Times New Roman" charset="0"/>
                <a:ea typeface="Times New Roman" charset="0"/>
                <a:cs typeface="Times New Roman" charset="0"/>
              </a:rPr>
              <a:t>Pattern Recognition</a:t>
            </a:r>
            <a:r>
              <a:rPr lang="en-US" sz="2700" dirty="0">
                <a:solidFill>
                  <a:schemeClr val="bg1"/>
                </a:solidFill>
                <a:latin typeface="Times New Roman" charset="0"/>
                <a:ea typeface="Times New Roman" charset="0"/>
                <a:cs typeface="Times New Roman" charset="0"/>
              </a:rPr>
              <a:t> 25.1 (1992): 65-77. Web</a:t>
            </a:r>
            <a:r>
              <a:rPr lang="en-US" sz="2700" dirty="0" smtClean="0">
                <a:solidFill>
                  <a:schemeClr val="bg1"/>
                </a:solidFill>
                <a:latin typeface="Times New Roman" charset="0"/>
                <a:ea typeface="Times New Roman" charset="0"/>
                <a:cs typeface="Times New Roman" charset="0"/>
              </a:rPr>
              <a:t>.</a:t>
            </a:r>
            <a:endParaRPr lang="en-US" sz="2700" dirty="0">
              <a:solidFill>
                <a:schemeClr val="bg1"/>
              </a:solidFill>
              <a:latin typeface="Times New Roman" charset="0"/>
              <a:ea typeface="Times New Roman" charset="0"/>
              <a:cs typeface="Times New Roman" charset="0"/>
            </a:endParaRPr>
          </a:p>
          <a:p>
            <a:pPr marL="514350" indent="-514350">
              <a:lnSpc>
                <a:spcPct val="100000"/>
              </a:lnSpc>
              <a:buAutoNum type="arabicPeriod"/>
            </a:pPr>
            <a:r>
              <a:rPr lang="en-US" sz="2700" dirty="0">
                <a:solidFill>
                  <a:schemeClr val="bg1"/>
                </a:solidFill>
                <a:latin typeface="Times New Roman" charset="0"/>
                <a:ea typeface="Times New Roman" charset="0"/>
                <a:cs typeface="Times New Roman" charset="0"/>
              </a:rPr>
              <a:t>Zhang, W., Y. Zhang, L. Ma, J. Guan, and S. Gong. "Multimodal Learning for Facial Expression Recognition." (</a:t>
            </a:r>
            <a:r>
              <a:rPr lang="en-US" sz="2700" dirty="0" err="1">
                <a:solidFill>
                  <a:schemeClr val="bg1"/>
                </a:solidFill>
                <a:latin typeface="Times New Roman" charset="0"/>
                <a:ea typeface="Times New Roman" charset="0"/>
                <a:cs typeface="Times New Roman" charset="0"/>
              </a:rPr>
              <a:t>n.d.</a:t>
            </a:r>
            <a:r>
              <a:rPr lang="en-US" sz="2700" dirty="0">
                <a:solidFill>
                  <a:schemeClr val="bg1"/>
                </a:solidFill>
                <a:latin typeface="Times New Roman" charset="0"/>
                <a:ea typeface="Times New Roman" charset="0"/>
                <a:cs typeface="Times New Roman" charset="0"/>
              </a:rPr>
              <a:t>): n. </a:t>
            </a:r>
            <a:r>
              <a:rPr lang="en-US" sz="2700" dirty="0" err="1">
                <a:solidFill>
                  <a:schemeClr val="bg1"/>
                </a:solidFill>
                <a:latin typeface="Times New Roman" charset="0"/>
                <a:ea typeface="Times New Roman" charset="0"/>
                <a:cs typeface="Times New Roman" charset="0"/>
              </a:rPr>
              <a:t>pag</a:t>
            </a:r>
            <a:r>
              <a:rPr lang="en-US" sz="2700" dirty="0">
                <a:solidFill>
                  <a:schemeClr val="bg1"/>
                </a:solidFill>
                <a:latin typeface="Times New Roman" charset="0"/>
                <a:ea typeface="Times New Roman" charset="0"/>
                <a:cs typeface="Times New Roman" charset="0"/>
              </a:rPr>
              <a:t>. Web</a:t>
            </a:r>
            <a:r>
              <a:rPr lang="en-US" sz="2700" dirty="0" smtClean="0">
                <a:solidFill>
                  <a:schemeClr val="bg1"/>
                </a:solidFill>
                <a:latin typeface="Times New Roman" charset="0"/>
                <a:ea typeface="Times New Roman" charset="0"/>
                <a:cs typeface="Times New Roman" charset="0"/>
              </a:rPr>
              <a:t>.</a:t>
            </a:r>
          </a:p>
          <a:p>
            <a:pPr marL="514350" indent="-514350">
              <a:lnSpc>
                <a:spcPct val="100000"/>
              </a:lnSpc>
              <a:buAutoNum type="arabicPeriod"/>
            </a:pPr>
            <a:r>
              <a:rPr lang="en-US" sz="2700" dirty="0">
                <a:solidFill>
                  <a:schemeClr val="bg1"/>
                </a:solidFill>
                <a:latin typeface="Times New Roman" charset="0"/>
                <a:ea typeface="Times New Roman" charset="0"/>
                <a:cs typeface="Times New Roman" charset="0"/>
              </a:rPr>
              <a:t>Sun, Yi, </a:t>
            </a:r>
            <a:r>
              <a:rPr lang="en-US" sz="2700" dirty="0" err="1">
                <a:solidFill>
                  <a:schemeClr val="bg1"/>
                </a:solidFill>
                <a:latin typeface="Times New Roman" charset="0"/>
                <a:ea typeface="Times New Roman" charset="0"/>
                <a:cs typeface="Times New Roman" charset="0"/>
              </a:rPr>
              <a:t>Xiaogang</a:t>
            </a:r>
            <a:r>
              <a:rPr lang="en-US" sz="2700" dirty="0">
                <a:solidFill>
                  <a:schemeClr val="bg1"/>
                </a:solidFill>
                <a:latin typeface="Times New Roman" charset="0"/>
                <a:ea typeface="Times New Roman" charset="0"/>
                <a:cs typeface="Times New Roman" charset="0"/>
              </a:rPr>
              <a:t> Wang, and </a:t>
            </a:r>
            <a:r>
              <a:rPr lang="en-US" sz="2700" dirty="0" err="1">
                <a:solidFill>
                  <a:schemeClr val="bg1"/>
                </a:solidFill>
                <a:latin typeface="Times New Roman" charset="0"/>
                <a:ea typeface="Times New Roman" charset="0"/>
                <a:cs typeface="Times New Roman" charset="0"/>
              </a:rPr>
              <a:t>Xiaoou</a:t>
            </a:r>
            <a:r>
              <a:rPr lang="en-US" sz="2700" dirty="0">
                <a:solidFill>
                  <a:schemeClr val="bg1"/>
                </a:solidFill>
                <a:latin typeface="Times New Roman" charset="0"/>
                <a:ea typeface="Times New Roman" charset="0"/>
                <a:cs typeface="Times New Roman" charset="0"/>
              </a:rPr>
              <a:t> Tang. "Deep Convolutional Network Cascade for Facial Point Detection." </a:t>
            </a:r>
            <a:r>
              <a:rPr lang="en-US" sz="2700" i="1" dirty="0">
                <a:solidFill>
                  <a:schemeClr val="bg1"/>
                </a:solidFill>
                <a:latin typeface="Times New Roman" charset="0"/>
                <a:ea typeface="Times New Roman" charset="0"/>
                <a:cs typeface="Times New Roman" charset="0"/>
              </a:rPr>
              <a:t>2013 IEEE Conference on Computer Vision and Pattern Recognition</a:t>
            </a:r>
            <a:r>
              <a:rPr lang="en-US" sz="2700" dirty="0">
                <a:solidFill>
                  <a:schemeClr val="bg1"/>
                </a:solidFill>
                <a:latin typeface="Times New Roman" charset="0"/>
                <a:ea typeface="Times New Roman" charset="0"/>
                <a:cs typeface="Times New Roman" charset="0"/>
              </a:rPr>
              <a:t> (2013): n. </a:t>
            </a:r>
            <a:r>
              <a:rPr lang="en-US" sz="2700" dirty="0" err="1">
                <a:solidFill>
                  <a:schemeClr val="bg1"/>
                </a:solidFill>
                <a:latin typeface="Times New Roman" charset="0"/>
                <a:ea typeface="Times New Roman" charset="0"/>
                <a:cs typeface="Times New Roman" charset="0"/>
              </a:rPr>
              <a:t>pag</a:t>
            </a:r>
            <a:r>
              <a:rPr lang="en-US" sz="2700" dirty="0">
                <a:solidFill>
                  <a:schemeClr val="bg1"/>
                </a:solidFill>
                <a:latin typeface="Times New Roman" charset="0"/>
                <a:ea typeface="Times New Roman" charset="0"/>
                <a:cs typeface="Times New Roman" charset="0"/>
              </a:rPr>
              <a:t>. Web</a:t>
            </a:r>
            <a:r>
              <a:rPr lang="en-US" sz="2700" dirty="0" smtClean="0">
                <a:solidFill>
                  <a:schemeClr val="bg1"/>
                </a:solidFill>
                <a:latin typeface="Times New Roman" charset="0"/>
                <a:ea typeface="Times New Roman" charset="0"/>
                <a:cs typeface="Times New Roman" charset="0"/>
              </a:rPr>
              <a:t>.</a:t>
            </a:r>
          </a:p>
          <a:p>
            <a:pPr marL="514350" indent="-514350">
              <a:lnSpc>
                <a:spcPct val="100000"/>
              </a:lnSpc>
              <a:buAutoNum type="arabicPeriod"/>
            </a:pPr>
            <a:r>
              <a:rPr lang="en-US" sz="2700" dirty="0" err="1">
                <a:solidFill>
                  <a:schemeClr val="bg1"/>
                </a:solidFill>
                <a:latin typeface="Times New Roman" charset="0"/>
                <a:ea typeface="Times New Roman" charset="0"/>
                <a:cs typeface="Times New Roman" charset="0"/>
              </a:rPr>
              <a:t>Valstar</a:t>
            </a:r>
            <a:r>
              <a:rPr lang="en-US" sz="2700" dirty="0">
                <a:solidFill>
                  <a:schemeClr val="bg1"/>
                </a:solidFill>
                <a:latin typeface="Times New Roman" charset="0"/>
                <a:ea typeface="Times New Roman" charset="0"/>
                <a:cs typeface="Times New Roman" charset="0"/>
              </a:rPr>
              <a:t>, Michel, </a:t>
            </a:r>
            <a:r>
              <a:rPr lang="en-US" sz="2700" dirty="0" err="1">
                <a:solidFill>
                  <a:schemeClr val="bg1"/>
                </a:solidFill>
                <a:latin typeface="Times New Roman" charset="0"/>
                <a:ea typeface="Times New Roman" charset="0"/>
                <a:cs typeface="Times New Roman" charset="0"/>
              </a:rPr>
              <a:t>Brais</a:t>
            </a:r>
            <a:r>
              <a:rPr lang="en-US" sz="2700" dirty="0">
                <a:solidFill>
                  <a:schemeClr val="bg1"/>
                </a:solidFill>
                <a:latin typeface="Times New Roman" charset="0"/>
                <a:ea typeface="Times New Roman" charset="0"/>
                <a:cs typeface="Times New Roman" charset="0"/>
              </a:rPr>
              <a:t> Martinez, Xavier </a:t>
            </a:r>
            <a:r>
              <a:rPr lang="en-US" sz="2700" dirty="0" err="1">
                <a:solidFill>
                  <a:schemeClr val="bg1"/>
                </a:solidFill>
                <a:latin typeface="Times New Roman" charset="0"/>
                <a:ea typeface="Times New Roman" charset="0"/>
                <a:cs typeface="Times New Roman" charset="0"/>
              </a:rPr>
              <a:t>Binefa</a:t>
            </a:r>
            <a:r>
              <a:rPr lang="en-US" sz="2700" dirty="0">
                <a:solidFill>
                  <a:schemeClr val="bg1"/>
                </a:solidFill>
                <a:latin typeface="Times New Roman" charset="0"/>
                <a:ea typeface="Times New Roman" charset="0"/>
                <a:cs typeface="Times New Roman" charset="0"/>
              </a:rPr>
              <a:t>, and Maja </a:t>
            </a:r>
            <a:r>
              <a:rPr lang="en-US" sz="2700" dirty="0" err="1">
                <a:solidFill>
                  <a:schemeClr val="bg1"/>
                </a:solidFill>
                <a:latin typeface="Times New Roman" charset="0"/>
                <a:ea typeface="Times New Roman" charset="0"/>
                <a:cs typeface="Times New Roman" charset="0"/>
              </a:rPr>
              <a:t>Pantic</a:t>
            </a:r>
            <a:r>
              <a:rPr lang="en-US" sz="2700" dirty="0">
                <a:solidFill>
                  <a:schemeClr val="bg1"/>
                </a:solidFill>
                <a:latin typeface="Times New Roman" charset="0"/>
                <a:ea typeface="Times New Roman" charset="0"/>
                <a:cs typeface="Times New Roman" charset="0"/>
              </a:rPr>
              <a:t>. "Facial Point Detection Using Boosted Regression and Graph Models." </a:t>
            </a:r>
            <a:r>
              <a:rPr lang="en-US" sz="2700" i="1" dirty="0">
                <a:solidFill>
                  <a:schemeClr val="bg1"/>
                </a:solidFill>
                <a:latin typeface="Times New Roman" charset="0"/>
                <a:ea typeface="Times New Roman" charset="0"/>
                <a:cs typeface="Times New Roman" charset="0"/>
              </a:rPr>
              <a:t>2010 IEEE Computer Society Conference on Computer Vision and Pattern Recognition</a:t>
            </a:r>
            <a:r>
              <a:rPr lang="en-US" sz="2700" dirty="0">
                <a:solidFill>
                  <a:schemeClr val="bg1"/>
                </a:solidFill>
                <a:latin typeface="Times New Roman" charset="0"/>
                <a:ea typeface="Times New Roman" charset="0"/>
                <a:cs typeface="Times New Roman" charset="0"/>
              </a:rPr>
              <a:t> (2010): n. </a:t>
            </a:r>
            <a:r>
              <a:rPr lang="en-US" sz="2700" dirty="0" err="1">
                <a:solidFill>
                  <a:schemeClr val="bg1"/>
                </a:solidFill>
                <a:latin typeface="Times New Roman" charset="0"/>
                <a:ea typeface="Times New Roman" charset="0"/>
                <a:cs typeface="Times New Roman" charset="0"/>
              </a:rPr>
              <a:t>pag</a:t>
            </a:r>
            <a:r>
              <a:rPr lang="en-US" sz="2700" dirty="0">
                <a:solidFill>
                  <a:schemeClr val="bg1"/>
                </a:solidFill>
                <a:latin typeface="Times New Roman" charset="0"/>
                <a:ea typeface="Times New Roman" charset="0"/>
                <a:cs typeface="Times New Roman" charset="0"/>
              </a:rPr>
              <a:t>. Web</a:t>
            </a:r>
            <a:r>
              <a:rPr lang="en-US" sz="2700" dirty="0" smtClean="0">
                <a:solidFill>
                  <a:schemeClr val="bg1"/>
                </a:solidFill>
                <a:latin typeface="Times New Roman" charset="0"/>
                <a:ea typeface="Times New Roman" charset="0"/>
                <a:cs typeface="Times New Roman" charset="0"/>
              </a:rPr>
              <a:t>.</a:t>
            </a:r>
          </a:p>
          <a:p>
            <a:pPr marL="514350" indent="-514350">
              <a:lnSpc>
                <a:spcPct val="100000"/>
              </a:lnSpc>
              <a:buAutoNum type="arabicPeriod"/>
            </a:pPr>
            <a:r>
              <a:rPr lang="en-US" sz="2700" dirty="0" err="1">
                <a:solidFill>
                  <a:schemeClr val="bg1"/>
                </a:solidFill>
              </a:rPr>
              <a:t>Majumder</a:t>
            </a:r>
            <a:r>
              <a:rPr lang="en-US" sz="2700" dirty="0">
                <a:solidFill>
                  <a:schemeClr val="bg1"/>
                </a:solidFill>
              </a:rPr>
              <a:t>, Anima, </a:t>
            </a:r>
            <a:r>
              <a:rPr lang="en-US" sz="2700" dirty="0" err="1">
                <a:solidFill>
                  <a:schemeClr val="bg1"/>
                </a:solidFill>
              </a:rPr>
              <a:t>Laxmidhar</a:t>
            </a:r>
            <a:r>
              <a:rPr lang="en-US" sz="2700" dirty="0">
                <a:solidFill>
                  <a:schemeClr val="bg1"/>
                </a:solidFill>
              </a:rPr>
              <a:t> </a:t>
            </a:r>
            <a:r>
              <a:rPr lang="en-US" sz="2700" dirty="0" err="1">
                <a:solidFill>
                  <a:schemeClr val="bg1"/>
                </a:solidFill>
              </a:rPr>
              <a:t>Behera</a:t>
            </a:r>
            <a:r>
              <a:rPr lang="en-US" sz="2700" dirty="0">
                <a:solidFill>
                  <a:schemeClr val="bg1"/>
                </a:solidFill>
              </a:rPr>
              <a:t>, and </a:t>
            </a:r>
            <a:r>
              <a:rPr lang="en-US" sz="2700" dirty="0" err="1">
                <a:solidFill>
                  <a:schemeClr val="bg1"/>
                </a:solidFill>
              </a:rPr>
              <a:t>Venkatesh</a:t>
            </a:r>
            <a:r>
              <a:rPr lang="en-US" sz="2700" dirty="0">
                <a:solidFill>
                  <a:schemeClr val="bg1"/>
                </a:solidFill>
              </a:rPr>
              <a:t> K. Subramanian. "Emotion Recognition from Geometric Facial Features Using Self-organizing Map." </a:t>
            </a:r>
            <a:r>
              <a:rPr lang="en-US" sz="2700" i="1" dirty="0">
                <a:solidFill>
                  <a:schemeClr val="bg1"/>
                </a:solidFill>
              </a:rPr>
              <a:t>Pattern Recognition</a:t>
            </a:r>
            <a:r>
              <a:rPr lang="en-US" sz="2700" dirty="0">
                <a:solidFill>
                  <a:schemeClr val="bg1"/>
                </a:solidFill>
              </a:rPr>
              <a:t> 47.3 (2014): 1282-293. Web.</a:t>
            </a:r>
            <a:endParaRPr lang="en-US" sz="2700" dirty="0" smtClean="0">
              <a:solidFill>
                <a:schemeClr val="bg1"/>
              </a:solidFill>
              <a:latin typeface="Times New Roman" charset="0"/>
              <a:ea typeface="Times New Roman" charset="0"/>
              <a:cs typeface="Times New Roman" charset="0"/>
            </a:endParaRPr>
          </a:p>
        </p:txBody>
      </p:sp>
      <p:sp>
        <p:nvSpPr>
          <p:cNvPr id="118" name="Down Arrow 117"/>
          <p:cNvSpPr/>
          <p:nvPr/>
        </p:nvSpPr>
        <p:spPr>
          <a:xfrm>
            <a:off x="18495645" y="18657024"/>
            <a:ext cx="1783080" cy="883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charset="0"/>
              <a:ea typeface="Times New Roman" charset="0"/>
              <a:cs typeface="Times New Roman" charset="0"/>
            </a:endParaRPr>
          </a:p>
        </p:txBody>
      </p:sp>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1892</TotalTime>
  <Words>1084</Words>
  <Application>Microsoft Macintosh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Calibri</vt:lpstr>
      <vt:lpstr>Times New Roman</vt:lpstr>
      <vt:lpstr>Trebuchet MS</vt:lpstr>
      <vt:lpstr>Arial</vt:lpstr>
      <vt:lpstr>36x48-Template-V2b</vt:lpstr>
      <vt:lpstr>Berlin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Microsoft Office User</cp:lastModifiedBy>
  <cp:revision>60</cp:revision>
  <dcterms:created xsi:type="dcterms:W3CDTF">2012-02-03T19:11:35Z</dcterms:created>
  <dcterms:modified xsi:type="dcterms:W3CDTF">2016-12-09T02:53:22Z</dcterms:modified>
</cp:coreProperties>
</file>