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
  </p:notesMasterIdLst>
  <p:sldIdLst>
    <p:sldId id="256" r:id="rId2"/>
  </p:sldIdLst>
  <p:sldSz cx="38404800" cy="32918400"/>
  <p:notesSz cx="6858000" cy="9144000"/>
  <p:embeddedFontLst>
    <p:embeddedFont>
      <p:font typeface="Calibri" panose="020F0502020204030204" pitchFamily="34" charset="0"/>
      <p:regular r:id="rId4"/>
      <p:bold r:id="rId5"/>
      <p:italic r:id="rId6"/>
      <p:boldItalic r:id="rId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33" d="100"/>
          <a:sy n="33" d="100"/>
        </p:scale>
        <p:origin x="306" y="-46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presProps" Target="presProps.xml"/><Relationship Id="rId3" Type="http://schemas.openxmlformats.org/officeDocument/2006/relationships/notesMaster" Target="notesMasters/notesMaster1.xml"/><Relationship Id="rId7" Type="http://schemas.openxmlformats.org/officeDocument/2006/relationships/font" Target="fonts/font4.fntdata"/><Relationship Id="rId12" Type="http://schemas.microsoft.com/office/2016/11/relationships/changesInfo" Target="changesInfos/changesInfo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font" Target="fonts/font3.fntdata"/><Relationship Id="rId11" Type="http://schemas.openxmlformats.org/officeDocument/2006/relationships/tableStyles" Target="tableStyles.xml"/><Relationship Id="rId5" Type="http://schemas.openxmlformats.org/officeDocument/2006/relationships/font" Target="fonts/font2.fntdata"/><Relationship Id="rId10" Type="http://schemas.openxmlformats.org/officeDocument/2006/relationships/theme" Target="theme/theme1.xml"/><Relationship Id="rId4" Type="http://schemas.openxmlformats.org/officeDocument/2006/relationships/font" Target="fonts/font1.fntdata"/><Relationship Id="rId9"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hihao Chen" userId="edcec47c63d46e4d" providerId="LiveId" clId="{582E096B-6F26-4122-8A21-8390A26A6B1C}"/>
    <pc:docChg chg="undo redo custSel modSld">
      <pc:chgData name="Shihao Chen" userId="edcec47c63d46e4d" providerId="LiveId" clId="{582E096B-6F26-4122-8A21-8390A26A6B1C}" dt="2018-04-20T17:22:02.052" v="342" actId="20577"/>
      <pc:docMkLst>
        <pc:docMk/>
      </pc:docMkLst>
      <pc:sldChg chg="addSp delSp modSp">
        <pc:chgData name="Shihao Chen" userId="edcec47c63d46e4d" providerId="LiveId" clId="{582E096B-6F26-4122-8A21-8390A26A6B1C}" dt="2018-04-20T17:22:02.052" v="342" actId="20577"/>
        <pc:sldMkLst>
          <pc:docMk/>
          <pc:sldMk cId="0" sldId="256"/>
        </pc:sldMkLst>
        <pc:spChg chg="add del mod ord">
          <ac:chgData name="Shihao Chen" userId="edcec47c63d46e4d" providerId="LiveId" clId="{582E096B-6F26-4122-8A21-8390A26A6B1C}" dt="2018-04-12T01:47:38.744" v="321" actId="20577"/>
          <ac:spMkLst>
            <pc:docMk/>
            <pc:sldMk cId="0" sldId="256"/>
            <ac:spMk id="2" creationId="{322CC7A3-CFFA-40D2-93E8-D19F0EA6FBB7}"/>
          </ac:spMkLst>
        </pc:spChg>
        <pc:spChg chg="mod">
          <ac:chgData name="Shihao Chen" userId="edcec47c63d46e4d" providerId="LiveId" clId="{582E096B-6F26-4122-8A21-8390A26A6B1C}" dt="2018-04-09T21:44:04.867" v="208" actId="1076"/>
          <ac:spMkLst>
            <pc:docMk/>
            <pc:sldMk cId="0" sldId="256"/>
            <ac:spMk id="41" creationId="{0282C82A-7B24-48B7-A3E8-A83C7235DD24}"/>
          </ac:spMkLst>
        </pc:spChg>
        <pc:spChg chg="mod">
          <ac:chgData name="Shihao Chen" userId="edcec47c63d46e4d" providerId="LiveId" clId="{582E096B-6F26-4122-8A21-8390A26A6B1C}" dt="2018-04-12T01:50:53.789" v="333" actId="1038"/>
          <ac:spMkLst>
            <pc:docMk/>
            <pc:sldMk cId="0" sldId="256"/>
            <ac:spMk id="42" creationId="{A06D47A3-6F97-499A-87BA-15C5473BDF3D}"/>
          </ac:spMkLst>
        </pc:spChg>
        <pc:spChg chg="mod">
          <ac:chgData name="Shihao Chen" userId="edcec47c63d46e4d" providerId="LiveId" clId="{582E096B-6F26-4122-8A21-8390A26A6B1C}" dt="2018-04-12T01:50:28.477" v="323" actId="1038"/>
          <ac:spMkLst>
            <pc:docMk/>
            <pc:sldMk cId="0" sldId="256"/>
            <ac:spMk id="43" creationId="{A9EB8E1C-B95F-4AEA-9794-BBA026B26542}"/>
          </ac:spMkLst>
        </pc:spChg>
        <pc:spChg chg="mod">
          <ac:chgData name="Shihao Chen" userId="edcec47c63d46e4d" providerId="LiveId" clId="{582E096B-6F26-4122-8A21-8390A26A6B1C}" dt="2018-04-12T01:47:20.351" v="316" actId="20578"/>
          <ac:spMkLst>
            <pc:docMk/>
            <pc:sldMk cId="0" sldId="256"/>
            <ac:spMk id="44" creationId="{11CC88BC-A3A6-4895-9C6B-74AFA4B715C7}"/>
          </ac:spMkLst>
        </pc:spChg>
        <pc:spChg chg="mod">
          <ac:chgData name="Shihao Chen" userId="edcec47c63d46e4d" providerId="LiveId" clId="{582E096B-6F26-4122-8A21-8390A26A6B1C}" dt="2018-04-09T22:12:55.527" v="266" actId="20577"/>
          <ac:spMkLst>
            <pc:docMk/>
            <pc:sldMk cId="0" sldId="256"/>
            <ac:spMk id="48" creationId="{F6EBCE0F-CC96-419C-8955-EB012D066993}"/>
          </ac:spMkLst>
        </pc:spChg>
        <pc:spChg chg="mod">
          <ac:chgData name="Shihao Chen" userId="edcec47c63d46e4d" providerId="LiveId" clId="{582E096B-6F26-4122-8A21-8390A26A6B1C}" dt="2018-04-20T17:22:02.052" v="342" actId="20577"/>
          <ac:spMkLst>
            <pc:docMk/>
            <pc:sldMk cId="0" sldId="256"/>
            <ac:spMk id="49" creationId="{D5430823-127C-48D4-8365-A5363CE47A36}"/>
          </ac:spMkLst>
        </pc:spChg>
        <pc:spChg chg="mod">
          <ac:chgData name="Shihao Chen" userId="edcec47c63d46e4d" providerId="LiveId" clId="{582E096B-6F26-4122-8A21-8390A26A6B1C}" dt="2018-04-12T01:46:34.539" v="283" actId="14100"/>
          <ac:spMkLst>
            <pc:docMk/>
            <pc:sldMk cId="0" sldId="256"/>
            <ac:spMk id="51" creationId="{62B23E09-7320-4D92-ADFF-F47C89357D75}"/>
          </ac:spMkLst>
        </pc:spChg>
        <pc:spChg chg="mod">
          <ac:chgData name="Shihao Chen" userId="edcec47c63d46e4d" providerId="LiveId" clId="{582E096B-6F26-4122-8A21-8390A26A6B1C}" dt="2018-04-09T21:36:25.941" v="1" actId="255"/>
          <ac:spMkLst>
            <pc:docMk/>
            <pc:sldMk cId="0" sldId="256"/>
            <ac:spMk id="52" creationId="{92F45E07-DD52-4213-8E3E-A0CE9FC31B79}"/>
          </ac:spMkLst>
        </pc:spChg>
        <pc:spChg chg="mod">
          <ac:chgData name="Shihao Chen" userId="edcec47c63d46e4d" providerId="LiveId" clId="{582E096B-6F26-4122-8A21-8390A26A6B1C}" dt="2018-04-09T21:43:25.449" v="200" actId="1038"/>
          <ac:spMkLst>
            <pc:docMk/>
            <pc:sldMk cId="0" sldId="256"/>
            <ac:spMk id="53" creationId="{69E58A42-D7E1-4821-80B0-BE254D3C23E3}"/>
          </ac:spMkLst>
        </pc:spChg>
        <pc:spChg chg="mod">
          <ac:chgData name="Shihao Chen" userId="edcec47c63d46e4d" providerId="LiveId" clId="{582E096B-6F26-4122-8A21-8390A26A6B1C}" dt="2018-04-09T21:43:25.449" v="200" actId="1038"/>
          <ac:spMkLst>
            <pc:docMk/>
            <pc:sldMk cId="0" sldId="256"/>
            <ac:spMk id="56" creationId="{BBA37B95-E821-49AB-AB22-0D2BB3BEB2D7}"/>
          </ac:spMkLst>
        </pc:spChg>
        <pc:spChg chg="mod">
          <ac:chgData name="Shihao Chen" userId="edcec47c63d46e4d" providerId="LiveId" clId="{582E096B-6F26-4122-8A21-8390A26A6B1C}" dt="2018-04-12T01:50:46.321" v="332" actId="1038"/>
          <ac:spMkLst>
            <pc:docMk/>
            <pc:sldMk cId="0" sldId="256"/>
            <ac:spMk id="57" creationId="{161AA196-2545-44A0-A4DF-71883526978A}"/>
          </ac:spMkLst>
        </pc:spChg>
        <pc:spChg chg="mod">
          <ac:chgData name="Shihao Chen" userId="edcec47c63d46e4d" providerId="LiveId" clId="{582E096B-6F26-4122-8A21-8390A26A6B1C}" dt="2018-04-09T22:04:08.765" v="263" actId="20577"/>
          <ac:spMkLst>
            <pc:docMk/>
            <pc:sldMk cId="0" sldId="256"/>
            <ac:spMk id="61" creationId="{C61922C4-0540-443D-A0AB-1FCDA5661A34}"/>
          </ac:spMkLst>
        </pc:spChg>
        <pc:spChg chg="mod">
          <ac:chgData name="Shihao Chen" userId="edcec47c63d46e4d" providerId="LiveId" clId="{582E096B-6F26-4122-8A21-8390A26A6B1C}" dt="2018-04-09T21:43:25.449" v="200" actId="1038"/>
          <ac:spMkLst>
            <pc:docMk/>
            <pc:sldMk cId="0" sldId="256"/>
            <ac:spMk id="64" creationId="{BA8B1BF7-641D-44DC-9C27-8E833AFF71D0}"/>
          </ac:spMkLst>
        </pc:spChg>
        <pc:spChg chg="mod">
          <ac:chgData name="Shihao Chen" userId="edcec47c63d46e4d" providerId="LiveId" clId="{582E096B-6F26-4122-8A21-8390A26A6B1C}" dt="2018-04-09T21:43:45.937" v="203" actId="14100"/>
          <ac:spMkLst>
            <pc:docMk/>
            <pc:sldMk cId="0" sldId="256"/>
            <ac:spMk id="65" creationId="{FB5A222A-0218-41A0-B92F-BB2ACED478FC}"/>
          </ac:spMkLst>
        </pc:spChg>
        <pc:spChg chg="mod">
          <ac:chgData name="Shihao Chen" userId="edcec47c63d46e4d" providerId="LiveId" clId="{582E096B-6F26-4122-8A21-8390A26A6B1C}" dt="2018-04-09T21:43:51.646" v="207" actId="1076"/>
          <ac:spMkLst>
            <pc:docMk/>
            <pc:sldMk cId="0" sldId="256"/>
            <ac:spMk id="66" creationId="{CD5646CC-AB07-40CC-8AC1-4B98D588935D}"/>
          </ac:spMkLst>
        </pc:spChg>
        <pc:spChg chg="mod">
          <ac:chgData name="Shihao Chen" userId="edcec47c63d46e4d" providerId="LiveId" clId="{582E096B-6F26-4122-8A21-8390A26A6B1C}" dt="2018-04-09T22:13:10.193" v="267" actId="255"/>
          <ac:spMkLst>
            <pc:docMk/>
            <pc:sldMk cId="0" sldId="256"/>
            <ac:spMk id="67" creationId="{A49756D8-54CF-4071-AB81-742F67804E2A}"/>
          </ac:spMkLst>
        </pc:spChg>
        <pc:spChg chg="mod ord">
          <ac:chgData name="Shihao Chen" userId="edcec47c63d46e4d" providerId="LiveId" clId="{582E096B-6F26-4122-8A21-8390A26A6B1C}" dt="2018-04-09T22:03:47.996" v="255" actId="1076"/>
          <ac:spMkLst>
            <pc:docMk/>
            <pc:sldMk cId="0" sldId="256"/>
            <ac:spMk id="68" creationId="{E16B5B13-FD17-435F-A126-A6942A821231}"/>
          </ac:spMkLst>
        </pc:spChg>
        <pc:picChg chg="mod">
          <ac:chgData name="Shihao Chen" userId="edcec47c63d46e4d" providerId="LiveId" clId="{582E096B-6F26-4122-8A21-8390A26A6B1C}" dt="2018-04-09T21:42:29.617" v="173" actId="14100"/>
          <ac:picMkLst>
            <pc:docMk/>
            <pc:sldMk cId="0" sldId="256"/>
            <ac:picMk id="50" creationId="{5C3842BF-F6A5-45E7-9031-70D09ADE3A5B}"/>
          </ac:picMkLst>
        </pc:picChg>
        <pc:picChg chg="mod">
          <ac:chgData name="Shihao Chen" userId="edcec47c63d46e4d" providerId="LiveId" clId="{582E096B-6F26-4122-8A21-8390A26A6B1C}" dt="2018-04-09T21:43:25.449" v="200" actId="1038"/>
          <ac:picMkLst>
            <pc:docMk/>
            <pc:sldMk cId="0" sldId="256"/>
            <ac:picMk id="54" creationId="{DDC4E631-9AF6-410C-8EEF-398E5C094021}"/>
          </ac:picMkLst>
        </pc:picChg>
        <pc:picChg chg="mod">
          <ac:chgData name="Shihao Chen" userId="edcec47c63d46e4d" providerId="LiveId" clId="{582E096B-6F26-4122-8A21-8390A26A6B1C}" dt="2018-04-10T00:35:47.886" v="273" actId="1038"/>
          <ac:picMkLst>
            <pc:docMk/>
            <pc:sldMk cId="0" sldId="256"/>
            <ac:picMk id="55" creationId="{75D9962C-B99E-4757-823B-18A5BCA711D5}"/>
          </ac:picMkLst>
        </pc:picChg>
        <pc:picChg chg="mod">
          <ac:chgData name="Shihao Chen" userId="edcec47c63d46e4d" providerId="LiveId" clId="{582E096B-6F26-4122-8A21-8390A26A6B1C}" dt="2018-04-13T19:06:30.457" v="334" actId="1076"/>
          <ac:picMkLst>
            <pc:docMk/>
            <pc:sldMk cId="0" sldId="256"/>
            <ac:picMk id="58" creationId="{750A37E3-A301-40FA-8587-56A6E03F7DD3}"/>
          </ac:picMkLst>
        </pc:picChg>
        <pc:picChg chg="mod">
          <ac:chgData name="Shihao Chen" userId="edcec47c63d46e4d" providerId="LiveId" clId="{582E096B-6F26-4122-8A21-8390A26A6B1C}" dt="2018-04-13T19:06:30.457" v="334" actId="1076"/>
          <ac:picMkLst>
            <pc:docMk/>
            <pc:sldMk cId="0" sldId="256"/>
            <ac:picMk id="59" creationId="{1DE65B98-E80E-43A6-88C1-1D4D1E3C1731}"/>
          </ac:picMkLst>
        </pc:picChg>
        <pc:picChg chg="mod">
          <ac:chgData name="Shihao Chen" userId="edcec47c63d46e4d" providerId="LiveId" clId="{582E096B-6F26-4122-8A21-8390A26A6B1C}" dt="2018-04-13T19:06:30.457" v="334" actId="1076"/>
          <ac:picMkLst>
            <pc:docMk/>
            <pc:sldMk cId="0" sldId="256"/>
            <ac:picMk id="60" creationId="{EB4DC63E-CC72-4055-834D-B584B9AA4990}"/>
          </ac:picMkLst>
        </pc:picChg>
        <pc:picChg chg="mod">
          <ac:chgData name="Shihao Chen" userId="edcec47c63d46e4d" providerId="LiveId" clId="{582E096B-6F26-4122-8A21-8390A26A6B1C}" dt="2018-04-10T00:35:42.615" v="269" actId="1038"/>
          <ac:picMkLst>
            <pc:docMk/>
            <pc:sldMk cId="0" sldId="256"/>
            <ac:picMk id="62" creationId="{B374F08F-CD4E-40DD-A769-8774536BB91C}"/>
          </ac:picMkLst>
        </pc:picChg>
        <pc:picChg chg="mod">
          <ac:chgData name="Shihao Chen" userId="edcec47c63d46e4d" providerId="LiveId" clId="{582E096B-6F26-4122-8A21-8390A26A6B1C}" dt="2018-04-10T00:35:48.942" v="275" actId="1038"/>
          <ac:picMkLst>
            <pc:docMk/>
            <pc:sldMk cId="0" sldId="256"/>
            <ac:picMk id="63" creationId="{CC0FB420-1315-40D0-A7B0-76407D7943C2}"/>
          </ac:picMkLst>
        </pc:picChg>
        <pc:cxnChg chg="mod">
          <ac:chgData name="Shihao Chen" userId="edcec47c63d46e4d" providerId="LiveId" clId="{582E096B-6F26-4122-8A21-8390A26A6B1C}" dt="2018-04-09T21:40:20.423" v="69" actId="1035"/>
          <ac:cxnSpMkLst>
            <pc:docMk/>
            <pc:sldMk cId="0" sldId="256"/>
            <ac:cxnSpMk id="45" creationId="{F5110907-BE9D-40CC-B53F-D98B7B26B67A}"/>
          </ac:cxnSpMkLst>
        </pc:cxnChg>
        <pc:cxnChg chg="mod">
          <ac:chgData name="Shihao Chen" userId="edcec47c63d46e4d" providerId="LiveId" clId="{582E096B-6F26-4122-8A21-8390A26A6B1C}" dt="2018-04-09T21:40:20.423" v="69" actId="1035"/>
          <ac:cxnSpMkLst>
            <pc:docMk/>
            <pc:sldMk cId="0" sldId="256"/>
            <ac:cxnSpMk id="46" creationId="{9C37A940-9E07-4858-8875-74F136755311}"/>
          </ac:cxnSpMkLst>
        </pc:cxnChg>
        <pc:cxnChg chg="mod">
          <ac:chgData name="Shihao Chen" userId="edcec47c63d46e4d" providerId="LiveId" clId="{582E096B-6F26-4122-8A21-8390A26A6B1C}" dt="2018-04-09T21:40:20.423" v="69" actId="1035"/>
          <ac:cxnSpMkLst>
            <pc:docMk/>
            <pc:sldMk cId="0" sldId="256"/>
            <ac:cxnSpMk id="47" creationId="{B33FDF72-4F18-4E18-99DC-C149C236E61E}"/>
          </ac:cxnSpMkLst>
        </pc:cxnChg>
      </pc:sldChg>
    </pc:docChg>
  </pc:docChgLst>
  <pc:docChgLst>
    <pc:chgData name="Shihao Chen" userId="edcec47c63d46e4d" providerId="LiveId" clId="{B404AFAD-5B9E-48CA-9D31-D30B52E92312}"/>
    <pc:docChg chg="undo modSld">
      <pc:chgData name="Shihao Chen" userId="edcec47c63d46e4d" providerId="LiveId" clId="{B404AFAD-5B9E-48CA-9D31-D30B52E92312}" dt="2018-04-10T21:15:52.917" v="323" actId="1038"/>
      <pc:docMkLst>
        <pc:docMk/>
      </pc:docMkLst>
      <pc:sldChg chg="modSp">
        <pc:chgData name="Shihao Chen" userId="edcec47c63d46e4d" providerId="LiveId" clId="{B404AFAD-5B9E-48CA-9D31-D30B52E92312}" dt="2018-04-10T21:15:52.917" v="323" actId="1038"/>
        <pc:sldMkLst>
          <pc:docMk/>
          <pc:sldMk cId="0" sldId="256"/>
        </pc:sldMkLst>
        <pc:spChg chg="mod">
          <ac:chgData name="Shihao Chen" userId="edcec47c63d46e4d" providerId="LiveId" clId="{B404AFAD-5B9E-48CA-9D31-D30B52E92312}" dt="2018-04-10T21:14:25.819" v="319" actId="1076"/>
          <ac:spMkLst>
            <pc:docMk/>
            <pc:sldMk cId="0" sldId="256"/>
            <ac:spMk id="41" creationId="{0282C82A-7B24-48B7-A3E8-A83C7235DD24}"/>
          </ac:spMkLst>
        </pc:spChg>
        <pc:spChg chg="mod">
          <ac:chgData name="Shihao Chen" userId="edcec47c63d46e4d" providerId="LiveId" clId="{B404AFAD-5B9E-48CA-9D31-D30B52E92312}" dt="2018-04-10T21:13:36.485" v="311" actId="1076"/>
          <ac:spMkLst>
            <pc:docMk/>
            <pc:sldMk cId="0" sldId="256"/>
            <ac:spMk id="48" creationId="{F6EBCE0F-CC96-419C-8955-EB012D066993}"/>
          </ac:spMkLst>
        </pc:spChg>
        <pc:spChg chg="mod">
          <ac:chgData name="Shihao Chen" userId="edcec47c63d46e4d" providerId="LiveId" clId="{B404AFAD-5B9E-48CA-9D31-D30B52E92312}" dt="2018-04-10T21:11:15.822" v="301" actId="20577"/>
          <ac:spMkLst>
            <pc:docMk/>
            <pc:sldMk cId="0" sldId="256"/>
            <ac:spMk id="49" creationId="{D5430823-127C-48D4-8365-A5363CE47A36}"/>
          </ac:spMkLst>
        </pc:spChg>
        <pc:spChg chg="mod">
          <ac:chgData name="Shihao Chen" userId="edcec47c63d46e4d" providerId="LiveId" clId="{B404AFAD-5B9E-48CA-9D31-D30B52E92312}" dt="2018-04-10T21:13:10.181" v="308" actId="1037"/>
          <ac:spMkLst>
            <pc:docMk/>
            <pc:sldMk cId="0" sldId="256"/>
            <ac:spMk id="52" creationId="{92F45E07-DD52-4213-8E3E-A0CE9FC31B79}"/>
          </ac:spMkLst>
        </pc:spChg>
        <pc:spChg chg="mod">
          <ac:chgData name="Shihao Chen" userId="edcec47c63d46e4d" providerId="LiveId" clId="{B404AFAD-5B9E-48CA-9D31-D30B52E92312}" dt="2018-04-10T21:04:54.776" v="163" actId="20577"/>
          <ac:spMkLst>
            <pc:docMk/>
            <pc:sldMk cId="0" sldId="256"/>
            <ac:spMk id="57" creationId="{161AA196-2545-44A0-A4DF-71883526978A}"/>
          </ac:spMkLst>
        </pc:spChg>
        <pc:spChg chg="mod">
          <ac:chgData name="Shihao Chen" userId="edcec47c63d46e4d" providerId="LiveId" clId="{B404AFAD-5B9E-48CA-9D31-D30B52E92312}" dt="2018-04-10T21:03:18.237" v="149" actId="20577"/>
          <ac:spMkLst>
            <pc:docMk/>
            <pc:sldMk cId="0" sldId="256"/>
            <ac:spMk id="61" creationId="{C61922C4-0540-443D-A0AB-1FCDA5661A34}"/>
          </ac:spMkLst>
        </pc:spChg>
        <pc:spChg chg="mod">
          <ac:chgData name="Shihao Chen" userId="edcec47c63d46e4d" providerId="LiveId" clId="{B404AFAD-5B9E-48CA-9D31-D30B52E92312}" dt="2018-04-10T21:08:04.874" v="232" actId="20577"/>
          <ac:spMkLst>
            <pc:docMk/>
            <pc:sldMk cId="0" sldId="256"/>
            <ac:spMk id="64" creationId="{BA8B1BF7-641D-44DC-9C27-8E833AFF71D0}"/>
          </ac:spMkLst>
        </pc:spChg>
        <pc:spChg chg="mod">
          <ac:chgData name="Shihao Chen" userId="edcec47c63d46e4d" providerId="LiveId" clId="{B404AFAD-5B9E-48CA-9D31-D30B52E92312}" dt="2018-04-10T21:13:27.801" v="310" actId="14100"/>
          <ac:spMkLst>
            <pc:docMk/>
            <pc:sldMk cId="0" sldId="256"/>
            <ac:spMk id="65" creationId="{FB5A222A-0218-41A0-B92F-BB2ACED478FC}"/>
          </ac:spMkLst>
        </pc:spChg>
        <pc:spChg chg="mod">
          <ac:chgData name="Shihao Chen" userId="edcec47c63d46e4d" providerId="LiveId" clId="{B404AFAD-5B9E-48CA-9D31-D30B52E92312}" dt="2018-04-10T21:13:16.653" v="309" actId="20577"/>
          <ac:spMkLst>
            <pc:docMk/>
            <pc:sldMk cId="0" sldId="256"/>
            <ac:spMk id="66" creationId="{CD5646CC-AB07-40CC-8AC1-4B98D588935D}"/>
          </ac:spMkLst>
        </pc:spChg>
        <pc:spChg chg="mod">
          <ac:chgData name="Shihao Chen" userId="edcec47c63d46e4d" providerId="LiveId" clId="{B404AFAD-5B9E-48CA-9D31-D30B52E92312}" dt="2018-04-10T21:14:17.770" v="318" actId="1038"/>
          <ac:spMkLst>
            <pc:docMk/>
            <pc:sldMk cId="0" sldId="256"/>
            <ac:spMk id="67" creationId="{A49756D8-54CF-4071-AB81-742F67804E2A}"/>
          </ac:spMkLst>
        </pc:spChg>
        <pc:spChg chg="mod">
          <ac:chgData name="Shihao Chen" userId="edcec47c63d46e4d" providerId="LiveId" clId="{B404AFAD-5B9E-48CA-9D31-D30B52E92312}" dt="2018-04-10T21:14:17.770" v="318" actId="1038"/>
          <ac:spMkLst>
            <pc:docMk/>
            <pc:sldMk cId="0" sldId="256"/>
            <ac:spMk id="68" creationId="{E16B5B13-FD17-435F-A126-A6942A821231}"/>
          </ac:spMkLst>
        </pc:spChg>
        <pc:picChg chg="mod">
          <ac:chgData name="Shihao Chen" userId="edcec47c63d46e4d" providerId="LiveId" clId="{B404AFAD-5B9E-48CA-9D31-D30B52E92312}" dt="2018-04-10T21:15:41.373" v="320" actId="1038"/>
          <ac:picMkLst>
            <pc:docMk/>
            <pc:sldMk cId="0" sldId="256"/>
            <ac:picMk id="55" creationId="{75D9962C-B99E-4757-823B-18A5BCA711D5}"/>
          </ac:picMkLst>
        </pc:picChg>
        <pc:picChg chg="mod">
          <ac:chgData name="Shihao Chen" userId="edcec47c63d46e4d" providerId="LiveId" clId="{B404AFAD-5B9E-48CA-9D31-D30B52E92312}" dt="2018-04-10T21:15:50.109" v="322" actId="1036"/>
          <ac:picMkLst>
            <pc:docMk/>
            <pc:sldMk cId="0" sldId="256"/>
            <ac:picMk id="62" creationId="{B374F08F-CD4E-40DD-A769-8774536BB91C}"/>
          </ac:picMkLst>
        </pc:picChg>
        <pc:picChg chg="mod">
          <ac:chgData name="Shihao Chen" userId="edcec47c63d46e4d" providerId="LiveId" clId="{B404AFAD-5B9E-48CA-9D31-D30B52E92312}" dt="2018-04-10T21:15:52.917" v="323" actId="1038"/>
          <ac:picMkLst>
            <pc:docMk/>
            <pc:sldMk cId="0" sldId="256"/>
            <ac:picMk id="63" creationId="{CC0FB420-1315-40D0-A7B0-76407D7943C2}"/>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91425" rIns="91425" bIns="91425"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91425" rIns="91425" bIns="91425"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1628775" y="1143000"/>
            <a:ext cx="360045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91425" rIns="91425" bIns="91425" anchor="t" anchorCtr="0"/>
          <a:lstStyle>
            <a:lvl1pPr marL="457200" marR="0" lvl="0" indent="-228600" algn="l" rtl="0">
              <a:spcBef>
                <a:spcPts val="0"/>
              </a:spcBef>
              <a:spcAft>
                <a:spcPts val="0"/>
              </a:spcAft>
              <a:buSzPts val="1400"/>
              <a:buNone/>
              <a:defRPr sz="4493"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4493"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4493"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4493"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4493"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4493"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4493"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4493"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4493"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91425" rIns="91425" bIns="91425"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4"/>
        <p:cNvGrpSpPr/>
        <p:nvPr/>
      </p:nvGrpSpPr>
      <p:grpSpPr>
        <a:xfrm>
          <a:off x="0" y="0"/>
          <a:ext cx="0" cy="0"/>
          <a:chOff x="0" y="0"/>
          <a:chExt cx="0" cy="0"/>
        </a:xfrm>
      </p:grpSpPr>
      <p:sp>
        <p:nvSpPr>
          <p:cNvPr id="85" name="Shape 85"/>
          <p:cNvSpPr>
            <a:spLocks noGrp="1" noRot="1" noChangeAspect="1"/>
          </p:cNvSpPr>
          <p:nvPr>
            <p:ph type="sldImg" idx="2"/>
          </p:nvPr>
        </p:nvSpPr>
        <p:spPr>
          <a:xfrm>
            <a:off x="1628775" y="1143000"/>
            <a:ext cx="360045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6" name="Shape 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4493" b="0" i="0" u="none" strike="noStrike" cap="none">
              <a:solidFill>
                <a:schemeClr val="dk1"/>
              </a:solidFill>
              <a:latin typeface="Calibri"/>
              <a:ea typeface="Calibri"/>
              <a:cs typeface="Calibri"/>
              <a:sym typeface="Calibri"/>
            </a:endParaRPr>
          </a:p>
        </p:txBody>
      </p:sp>
      <p:sp>
        <p:nvSpPr>
          <p:cNvPr id="87" name="Shape 8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a:t>
            </a:fld>
            <a:endParaRPr sz="1200">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5"/>
        <p:cNvGrpSpPr/>
        <p:nvPr/>
      </p:nvGrpSpPr>
      <p:grpSpPr>
        <a:xfrm>
          <a:off x="0" y="0"/>
          <a:ext cx="0" cy="0"/>
          <a:chOff x="0" y="0"/>
          <a:chExt cx="0" cy="0"/>
        </a:xfrm>
      </p:grpSpPr>
      <p:sp>
        <p:nvSpPr>
          <p:cNvPr id="16" name="Shape 16"/>
          <p:cNvSpPr txBox="1">
            <a:spLocks noGrp="1"/>
          </p:cNvSpPr>
          <p:nvPr>
            <p:ph type="ctrTitle"/>
          </p:nvPr>
        </p:nvSpPr>
        <p:spPr>
          <a:xfrm>
            <a:off x="2880360" y="5387342"/>
            <a:ext cx="32644080" cy="11460480"/>
          </a:xfrm>
          <a:prstGeom prst="rect">
            <a:avLst/>
          </a:prstGeom>
          <a:noFill/>
          <a:ln>
            <a:noFill/>
          </a:ln>
        </p:spPr>
        <p:txBody>
          <a:bodyPr spcFirstLastPara="1" wrap="square" lIns="91425" tIns="91425" rIns="91425" bIns="91425" anchor="b" anchorCtr="0"/>
          <a:lstStyle>
            <a:lvl1pPr marR="0" lvl="0" algn="ctr" rtl="0">
              <a:lnSpc>
                <a:spcPct val="90000"/>
              </a:lnSpc>
              <a:spcBef>
                <a:spcPts val="0"/>
              </a:spcBef>
              <a:spcAft>
                <a:spcPts val="0"/>
              </a:spcAft>
              <a:buClr>
                <a:schemeClr val="dk1"/>
              </a:buClr>
              <a:buSzPts val="25200"/>
              <a:buFont typeface="Calibri"/>
              <a:buNone/>
              <a:defRPr sz="25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7" name="Shape 17"/>
          <p:cNvSpPr txBox="1">
            <a:spLocks noGrp="1"/>
          </p:cNvSpPr>
          <p:nvPr>
            <p:ph type="subTitle" idx="1"/>
          </p:nvPr>
        </p:nvSpPr>
        <p:spPr>
          <a:xfrm>
            <a:off x="4800600" y="17289781"/>
            <a:ext cx="28803600" cy="7947658"/>
          </a:xfrm>
          <a:prstGeom prst="rect">
            <a:avLst/>
          </a:prstGeom>
          <a:noFill/>
          <a:ln>
            <a:noFill/>
          </a:ln>
        </p:spPr>
        <p:txBody>
          <a:bodyPr spcFirstLastPara="1" wrap="square" lIns="91425" tIns="91425" rIns="91425" bIns="91425" anchor="t" anchorCtr="0"/>
          <a:lstStyle>
            <a:lvl1pPr marR="0" lvl="0" algn="ctr" rtl="0">
              <a:lnSpc>
                <a:spcPct val="90000"/>
              </a:lnSpc>
              <a:spcBef>
                <a:spcPts val="4200"/>
              </a:spcBef>
              <a:spcAft>
                <a:spcPts val="0"/>
              </a:spcAft>
              <a:buClr>
                <a:schemeClr val="dk1"/>
              </a:buClr>
              <a:buSzPts val="10080"/>
              <a:buFont typeface="Arial"/>
              <a:buNone/>
              <a:defRPr sz="10080" b="0" i="0" u="none" strike="noStrike" cap="none">
                <a:solidFill>
                  <a:schemeClr val="dk1"/>
                </a:solidFill>
                <a:latin typeface="Calibri"/>
                <a:ea typeface="Calibri"/>
                <a:cs typeface="Calibri"/>
                <a:sym typeface="Calibri"/>
              </a:defRPr>
            </a:lvl1pPr>
            <a:lvl2pPr marR="0" lvl="1" algn="ctr" rtl="0">
              <a:lnSpc>
                <a:spcPct val="90000"/>
              </a:lnSpc>
              <a:spcBef>
                <a:spcPts val="2100"/>
              </a:spcBef>
              <a:spcAft>
                <a:spcPts val="0"/>
              </a:spcAft>
              <a:buClr>
                <a:schemeClr val="dk1"/>
              </a:buClr>
              <a:buSzPts val="8400"/>
              <a:buFont typeface="Arial"/>
              <a:buNone/>
              <a:defRPr sz="8400" b="0" i="0" u="none" strike="noStrike" cap="none">
                <a:solidFill>
                  <a:schemeClr val="dk1"/>
                </a:solidFill>
                <a:latin typeface="Calibri"/>
                <a:ea typeface="Calibri"/>
                <a:cs typeface="Calibri"/>
                <a:sym typeface="Calibri"/>
              </a:defRPr>
            </a:lvl2pPr>
            <a:lvl3pPr marR="0" lvl="2" algn="ctr" rtl="0">
              <a:lnSpc>
                <a:spcPct val="90000"/>
              </a:lnSpc>
              <a:spcBef>
                <a:spcPts val="2100"/>
              </a:spcBef>
              <a:spcAft>
                <a:spcPts val="0"/>
              </a:spcAft>
              <a:buClr>
                <a:schemeClr val="dk1"/>
              </a:buClr>
              <a:buSzPts val="7560"/>
              <a:buFont typeface="Arial"/>
              <a:buNone/>
              <a:defRPr sz="7560" b="0" i="0" u="none" strike="noStrike" cap="none">
                <a:solidFill>
                  <a:schemeClr val="dk1"/>
                </a:solidFill>
                <a:latin typeface="Calibri"/>
                <a:ea typeface="Calibri"/>
                <a:cs typeface="Calibri"/>
                <a:sym typeface="Calibri"/>
              </a:defRPr>
            </a:lvl3pPr>
            <a:lvl4pPr marR="0" lvl="3" algn="ctr" rtl="0">
              <a:lnSpc>
                <a:spcPct val="90000"/>
              </a:lnSpc>
              <a:spcBef>
                <a:spcPts val="2100"/>
              </a:spcBef>
              <a:spcAft>
                <a:spcPts val="0"/>
              </a:spcAft>
              <a:buClr>
                <a:schemeClr val="dk1"/>
              </a:buClr>
              <a:buSzPts val="6720"/>
              <a:buFont typeface="Arial"/>
              <a:buNone/>
              <a:defRPr sz="6719" b="0" i="0" u="none" strike="noStrike" cap="none">
                <a:solidFill>
                  <a:schemeClr val="dk1"/>
                </a:solidFill>
                <a:latin typeface="Calibri"/>
                <a:ea typeface="Calibri"/>
                <a:cs typeface="Calibri"/>
                <a:sym typeface="Calibri"/>
              </a:defRPr>
            </a:lvl4pPr>
            <a:lvl5pPr marR="0" lvl="4" algn="ctr" rtl="0">
              <a:lnSpc>
                <a:spcPct val="90000"/>
              </a:lnSpc>
              <a:spcBef>
                <a:spcPts val="2100"/>
              </a:spcBef>
              <a:spcAft>
                <a:spcPts val="0"/>
              </a:spcAft>
              <a:buClr>
                <a:schemeClr val="dk1"/>
              </a:buClr>
              <a:buSzPts val="6720"/>
              <a:buFont typeface="Arial"/>
              <a:buNone/>
              <a:defRPr sz="6719" b="0" i="0" u="none" strike="noStrike" cap="none">
                <a:solidFill>
                  <a:schemeClr val="dk1"/>
                </a:solidFill>
                <a:latin typeface="Calibri"/>
                <a:ea typeface="Calibri"/>
                <a:cs typeface="Calibri"/>
                <a:sym typeface="Calibri"/>
              </a:defRPr>
            </a:lvl5pPr>
            <a:lvl6pPr marR="0" lvl="5" algn="ctr" rtl="0">
              <a:lnSpc>
                <a:spcPct val="90000"/>
              </a:lnSpc>
              <a:spcBef>
                <a:spcPts val="2100"/>
              </a:spcBef>
              <a:spcAft>
                <a:spcPts val="0"/>
              </a:spcAft>
              <a:buClr>
                <a:schemeClr val="dk1"/>
              </a:buClr>
              <a:buSzPts val="6720"/>
              <a:buFont typeface="Arial"/>
              <a:buNone/>
              <a:defRPr sz="6719" b="0" i="0" u="none" strike="noStrike" cap="none">
                <a:solidFill>
                  <a:schemeClr val="dk1"/>
                </a:solidFill>
                <a:latin typeface="Calibri"/>
                <a:ea typeface="Calibri"/>
                <a:cs typeface="Calibri"/>
                <a:sym typeface="Calibri"/>
              </a:defRPr>
            </a:lvl6pPr>
            <a:lvl7pPr marR="0" lvl="6" algn="ctr" rtl="0">
              <a:lnSpc>
                <a:spcPct val="90000"/>
              </a:lnSpc>
              <a:spcBef>
                <a:spcPts val="2100"/>
              </a:spcBef>
              <a:spcAft>
                <a:spcPts val="0"/>
              </a:spcAft>
              <a:buClr>
                <a:schemeClr val="dk1"/>
              </a:buClr>
              <a:buSzPts val="6720"/>
              <a:buFont typeface="Arial"/>
              <a:buNone/>
              <a:defRPr sz="6719" b="0" i="0" u="none" strike="noStrike" cap="none">
                <a:solidFill>
                  <a:schemeClr val="dk1"/>
                </a:solidFill>
                <a:latin typeface="Calibri"/>
                <a:ea typeface="Calibri"/>
                <a:cs typeface="Calibri"/>
                <a:sym typeface="Calibri"/>
              </a:defRPr>
            </a:lvl7pPr>
            <a:lvl8pPr marR="0" lvl="7" algn="ctr" rtl="0">
              <a:lnSpc>
                <a:spcPct val="90000"/>
              </a:lnSpc>
              <a:spcBef>
                <a:spcPts val="2100"/>
              </a:spcBef>
              <a:spcAft>
                <a:spcPts val="0"/>
              </a:spcAft>
              <a:buClr>
                <a:schemeClr val="dk1"/>
              </a:buClr>
              <a:buSzPts val="6720"/>
              <a:buFont typeface="Arial"/>
              <a:buNone/>
              <a:defRPr sz="6719" b="0" i="0" u="none" strike="noStrike" cap="none">
                <a:solidFill>
                  <a:schemeClr val="dk1"/>
                </a:solidFill>
                <a:latin typeface="Calibri"/>
                <a:ea typeface="Calibri"/>
                <a:cs typeface="Calibri"/>
                <a:sym typeface="Calibri"/>
              </a:defRPr>
            </a:lvl8pPr>
            <a:lvl9pPr marR="0" lvl="8" algn="ctr" rtl="0">
              <a:lnSpc>
                <a:spcPct val="90000"/>
              </a:lnSpc>
              <a:spcBef>
                <a:spcPts val="2100"/>
              </a:spcBef>
              <a:spcAft>
                <a:spcPts val="0"/>
              </a:spcAft>
              <a:buClr>
                <a:schemeClr val="dk1"/>
              </a:buClr>
              <a:buSzPts val="6720"/>
              <a:buFont typeface="Arial"/>
              <a:buNone/>
              <a:defRPr sz="6719" b="0" i="0" u="none" strike="noStrike" cap="none">
                <a:solidFill>
                  <a:schemeClr val="dk1"/>
                </a:solidFill>
                <a:latin typeface="Calibri"/>
                <a:ea typeface="Calibri"/>
                <a:cs typeface="Calibri"/>
                <a:sym typeface="Calibri"/>
              </a:defRPr>
            </a:lvl9pPr>
          </a:lstStyle>
          <a:p>
            <a:endParaRPr/>
          </a:p>
        </p:txBody>
      </p:sp>
      <p:sp>
        <p:nvSpPr>
          <p:cNvPr id="18" name="Shape 18"/>
          <p:cNvSpPr txBox="1">
            <a:spLocks noGrp="1"/>
          </p:cNvSpPr>
          <p:nvPr>
            <p:ph type="dt" idx="10"/>
          </p:nvPr>
        </p:nvSpPr>
        <p:spPr>
          <a:xfrm>
            <a:off x="2640330" y="30510488"/>
            <a:ext cx="86410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0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12721590" y="30510488"/>
            <a:ext cx="1296162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0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040" b="0" i="0" u="none" strike="noStrike" cap="none">
                <a:solidFill>
                  <a:srgbClr val="888888"/>
                </a:solidFill>
                <a:latin typeface="Calibri"/>
                <a:ea typeface="Calibri"/>
                <a:cs typeface="Calibri"/>
                <a:sym typeface="Calibri"/>
              </a:defRPr>
            </a:lvl1pPr>
            <a:lvl2pPr marL="0" marR="0" lvl="1" indent="0" algn="r" rtl="0">
              <a:spcBef>
                <a:spcPts val="0"/>
              </a:spcBef>
              <a:buNone/>
              <a:defRPr sz="5040" b="0" i="0" u="none" strike="noStrike" cap="none">
                <a:solidFill>
                  <a:srgbClr val="888888"/>
                </a:solidFill>
                <a:latin typeface="Calibri"/>
                <a:ea typeface="Calibri"/>
                <a:cs typeface="Calibri"/>
                <a:sym typeface="Calibri"/>
              </a:defRPr>
            </a:lvl2pPr>
            <a:lvl3pPr marL="0" marR="0" lvl="2" indent="0" algn="r" rtl="0">
              <a:spcBef>
                <a:spcPts val="0"/>
              </a:spcBef>
              <a:buNone/>
              <a:defRPr sz="5040" b="0" i="0" u="none" strike="noStrike" cap="none">
                <a:solidFill>
                  <a:srgbClr val="888888"/>
                </a:solidFill>
                <a:latin typeface="Calibri"/>
                <a:ea typeface="Calibri"/>
                <a:cs typeface="Calibri"/>
                <a:sym typeface="Calibri"/>
              </a:defRPr>
            </a:lvl3pPr>
            <a:lvl4pPr marL="0" marR="0" lvl="3" indent="0" algn="r" rtl="0">
              <a:spcBef>
                <a:spcPts val="0"/>
              </a:spcBef>
              <a:buNone/>
              <a:defRPr sz="5040" b="0" i="0" u="none" strike="noStrike" cap="none">
                <a:solidFill>
                  <a:srgbClr val="888888"/>
                </a:solidFill>
                <a:latin typeface="Calibri"/>
                <a:ea typeface="Calibri"/>
                <a:cs typeface="Calibri"/>
                <a:sym typeface="Calibri"/>
              </a:defRPr>
            </a:lvl4pPr>
            <a:lvl5pPr marL="0" marR="0" lvl="4" indent="0" algn="r" rtl="0">
              <a:spcBef>
                <a:spcPts val="0"/>
              </a:spcBef>
              <a:buNone/>
              <a:defRPr sz="5040" b="0" i="0" u="none" strike="noStrike" cap="none">
                <a:solidFill>
                  <a:srgbClr val="888888"/>
                </a:solidFill>
                <a:latin typeface="Calibri"/>
                <a:ea typeface="Calibri"/>
                <a:cs typeface="Calibri"/>
                <a:sym typeface="Calibri"/>
              </a:defRPr>
            </a:lvl5pPr>
            <a:lvl6pPr marL="0" marR="0" lvl="5" indent="0" algn="r" rtl="0">
              <a:spcBef>
                <a:spcPts val="0"/>
              </a:spcBef>
              <a:buNone/>
              <a:defRPr sz="5040" b="0" i="0" u="none" strike="noStrike" cap="none">
                <a:solidFill>
                  <a:srgbClr val="888888"/>
                </a:solidFill>
                <a:latin typeface="Calibri"/>
                <a:ea typeface="Calibri"/>
                <a:cs typeface="Calibri"/>
                <a:sym typeface="Calibri"/>
              </a:defRPr>
            </a:lvl6pPr>
            <a:lvl7pPr marL="0" marR="0" lvl="6" indent="0" algn="r" rtl="0">
              <a:spcBef>
                <a:spcPts val="0"/>
              </a:spcBef>
              <a:buNone/>
              <a:defRPr sz="5040" b="0" i="0" u="none" strike="noStrike" cap="none">
                <a:solidFill>
                  <a:srgbClr val="888888"/>
                </a:solidFill>
                <a:latin typeface="Calibri"/>
                <a:ea typeface="Calibri"/>
                <a:cs typeface="Calibri"/>
                <a:sym typeface="Calibri"/>
              </a:defRPr>
            </a:lvl7pPr>
            <a:lvl8pPr marL="0" marR="0" lvl="7" indent="0" algn="r" rtl="0">
              <a:spcBef>
                <a:spcPts val="0"/>
              </a:spcBef>
              <a:buNone/>
              <a:defRPr sz="5040" b="0" i="0" u="none" strike="noStrike" cap="none">
                <a:solidFill>
                  <a:srgbClr val="888888"/>
                </a:solidFill>
                <a:latin typeface="Calibri"/>
                <a:ea typeface="Calibri"/>
                <a:cs typeface="Calibri"/>
                <a:sym typeface="Calibri"/>
              </a:defRPr>
            </a:lvl8pPr>
            <a:lvl9pPr marL="0" marR="0" lvl="8" indent="0" algn="r" rtl="0">
              <a:spcBef>
                <a:spcPts val="0"/>
              </a:spcBef>
              <a:buNone/>
              <a:defRPr sz="504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2"/>
        <p:cNvGrpSpPr/>
        <p:nvPr/>
      </p:nvGrpSpPr>
      <p:grpSpPr>
        <a:xfrm>
          <a:off x="0" y="0"/>
          <a:ext cx="0" cy="0"/>
          <a:chOff x="0" y="0"/>
          <a:chExt cx="0" cy="0"/>
        </a:xfrm>
      </p:grpSpPr>
      <p:sp>
        <p:nvSpPr>
          <p:cNvPr id="73" name="Shape 73"/>
          <p:cNvSpPr txBox="1">
            <a:spLocks noGrp="1"/>
          </p:cNvSpPr>
          <p:nvPr>
            <p:ph type="title"/>
          </p:nvPr>
        </p:nvSpPr>
        <p:spPr>
          <a:xfrm>
            <a:off x="2640330" y="1752607"/>
            <a:ext cx="33124140" cy="6362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8480"/>
              <a:buFont typeface="Calibri"/>
              <a:buNone/>
              <a:defRPr sz="184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74" name="Shape 74"/>
          <p:cNvSpPr txBox="1">
            <a:spLocks noGrp="1"/>
          </p:cNvSpPr>
          <p:nvPr>
            <p:ph type="body" idx="1"/>
          </p:nvPr>
        </p:nvSpPr>
        <p:spPr>
          <a:xfrm rot="5400000">
            <a:off x="8759188" y="2644141"/>
            <a:ext cx="20886422" cy="33124140"/>
          </a:xfrm>
          <a:prstGeom prst="rect">
            <a:avLst/>
          </a:prstGeom>
          <a:noFill/>
          <a:ln>
            <a:noFill/>
          </a:ln>
        </p:spPr>
        <p:txBody>
          <a:bodyPr spcFirstLastPara="1" wrap="square" lIns="91425" tIns="91425" rIns="91425" bIns="91425" anchor="t" anchorCtr="0"/>
          <a:lstStyle>
            <a:lvl1pPr marL="457200" marR="0" lvl="0" indent="-975360" algn="l" rtl="0">
              <a:lnSpc>
                <a:spcPct val="90000"/>
              </a:lnSpc>
              <a:spcBef>
                <a:spcPts val="4200"/>
              </a:spcBef>
              <a:spcAft>
                <a:spcPts val="0"/>
              </a:spcAft>
              <a:buClr>
                <a:schemeClr val="dk1"/>
              </a:buClr>
              <a:buSzPts val="11760"/>
              <a:buFont typeface="Arial"/>
              <a:buChar char="•"/>
              <a:defRPr sz="11760" b="0" i="0" u="none" strike="noStrike" cap="none">
                <a:solidFill>
                  <a:schemeClr val="dk1"/>
                </a:solidFill>
                <a:latin typeface="Calibri"/>
                <a:ea typeface="Calibri"/>
                <a:cs typeface="Calibri"/>
                <a:sym typeface="Calibri"/>
              </a:defRPr>
            </a:lvl1pPr>
            <a:lvl2pPr marL="914400" marR="0" lvl="1" indent="-868680" algn="l" rtl="0">
              <a:lnSpc>
                <a:spcPct val="90000"/>
              </a:lnSpc>
              <a:spcBef>
                <a:spcPts val="2100"/>
              </a:spcBef>
              <a:spcAft>
                <a:spcPts val="0"/>
              </a:spcAft>
              <a:buClr>
                <a:schemeClr val="dk1"/>
              </a:buClr>
              <a:buSzPts val="10080"/>
              <a:buFont typeface="Arial"/>
              <a:buChar char="•"/>
              <a:defRPr sz="10080" b="0" i="0" u="none" strike="noStrike" cap="none">
                <a:solidFill>
                  <a:schemeClr val="dk1"/>
                </a:solidFill>
                <a:latin typeface="Calibri"/>
                <a:ea typeface="Calibri"/>
                <a:cs typeface="Calibri"/>
                <a:sym typeface="Calibri"/>
              </a:defRPr>
            </a:lvl2pPr>
            <a:lvl3pPr marL="1371600" marR="0" lvl="2"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3pPr>
            <a:lvl4pPr marL="1828800" marR="0" lvl="3"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4pPr>
            <a:lvl5pPr marL="2286000" marR="0" lvl="4"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5pPr>
            <a:lvl6pPr marL="2743200" marR="0" lvl="5"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6pPr>
            <a:lvl7pPr marL="3200400" marR="0" lvl="6"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7pPr>
            <a:lvl8pPr marL="3657600" marR="0" lvl="7"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8pPr>
            <a:lvl9pPr marL="4114800" marR="0" lvl="8" indent="-708659"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9pPr>
          </a:lstStyle>
          <a:p>
            <a:endParaRPr/>
          </a:p>
        </p:txBody>
      </p:sp>
      <p:sp>
        <p:nvSpPr>
          <p:cNvPr id="75" name="Shape 75"/>
          <p:cNvSpPr txBox="1">
            <a:spLocks noGrp="1"/>
          </p:cNvSpPr>
          <p:nvPr>
            <p:ph type="dt" idx="10"/>
          </p:nvPr>
        </p:nvSpPr>
        <p:spPr>
          <a:xfrm>
            <a:off x="2640330" y="30510488"/>
            <a:ext cx="86410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76" name="Shape 76"/>
          <p:cNvSpPr txBox="1">
            <a:spLocks noGrp="1"/>
          </p:cNvSpPr>
          <p:nvPr>
            <p:ph type="ftr" idx="11"/>
          </p:nvPr>
        </p:nvSpPr>
        <p:spPr>
          <a:xfrm>
            <a:off x="12721590" y="30510488"/>
            <a:ext cx="1296162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040">
                <a:solidFill>
                  <a:srgbClr val="888888"/>
                </a:solidFill>
                <a:latin typeface="Calibri"/>
                <a:ea typeface="Calibri"/>
                <a:cs typeface="Calibri"/>
                <a:sym typeface="Calibri"/>
              </a:defRPr>
            </a:lvl1pPr>
            <a:lvl2pPr marL="0" marR="0" lvl="1" indent="0" algn="r" rtl="0">
              <a:spcBef>
                <a:spcPts val="0"/>
              </a:spcBef>
              <a:buNone/>
              <a:defRPr sz="5040">
                <a:solidFill>
                  <a:srgbClr val="888888"/>
                </a:solidFill>
                <a:latin typeface="Calibri"/>
                <a:ea typeface="Calibri"/>
                <a:cs typeface="Calibri"/>
                <a:sym typeface="Calibri"/>
              </a:defRPr>
            </a:lvl2pPr>
            <a:lvl3pPr marL="0" marR="0" lvl="2" indent="0" algn="r" rtl="0">
              <a:spcBef>
                <a:spcPts val="0"/>
              </a:spcBef>
              <a:buNone/>
              <a:defRPr sz="5040">
                <a:solidFill>
                  <a:srgbClr val="888888"/>
                </a:solidFill>
                <a:latin typeface="Calibri"/>
                <a:ea typeface="Calibri"/>
                <a:cs typeface="Calibri"/>
                <a:sym typeface="Calibri"/>
              </a:defRPr>
            </a:lvl3pPr>
            <a:lvl4pPr marL="0" marR="0" lvl="3" indent="0" algn="r" rtl="0">
              <a:spcBef>
                <a:spcPts val="0"/>
              </a:spcBef>
              <a:buNone/>
              <a:defRPr sz="5040">
                <a:solidFill>
                  <a:srgbClr val="888888"/>
                </a:solidFill>
                <a:latin typeface="Calibri"/>
                <a:ea typeface="Calibri"/>
                <a:cs typeface="Calibri"/>
                <a:sym typeface="Calibri"/>
              </a:defRPr>
            </a:lvl4pPr>
            <a:lvl5pPr marL="0" marR="0" lvl="4" indent="0" algn="r" rtl="0">
              <a:spcBef>
                <a:spcPts val="0"/>
              </a:spcBef>
              <a:buNone/>
              <a:defRPr sz="5040">
                <a:solidFill>
                  <a:srgbClr val="888888"/>
                </a:solidFill>
                <a:latin typeface="Calibri"/>
                <a:ea typeface="Calibri"/>
                <a:cs typeface="Calibri"/>
                <a:sym typeface="Calibri"/>
              </a:defRPr>
            </a:lvl5pPr>
            <a:lvl6pPr marL="0" marR="0" lvl="5" indent="0" algn="r" rtl="0">
              <a:spcBef>
                <a:spcPts val="0"/>
              </a:spcBef>
              <a:buNone/>
              <a:defRPr sz="5040">
                <a:solidFill>
                  <a:srgbClr val="888888"/>
                </a:solidFill>
                <a:latin typeface="Calibri"/>
                <a:ea typeface="Calibri"/>
                <a:cs typeface="Calibri"/>
                <a:sym typeface="Calibri"/>
              </a:defRPr>
            </a:lvl6pPr>
            <a:lvl7pPr marL="0" marR="0" lvl="6" indent="0" algn="r" rtl="0">
              <a:spcBef>
                <a:spcPts val="0"/>
              </a:spcBef>
              <a:buNone/>
              <a:defRPr sz="5040">
                <a:solidFill>
                  <a:srgbClr val="888888"/>
                </a:solidFill>
                <a:latin typeface="Calibri"/>
                <a:ea typeface="Calibri"/>
                <a:cs typeface="Calibri"/>
                <a:sym typeface="Calibri"/>
              </a:defRPr>
            </a:lvl7pPr>
            <a:lvl8pPr marL="0" marR="0" lvl="7" indent="0" algn="r" rtl="0">
              <a:spcBef>
                <a:spcPts val="0"/>
              </a:spcBef>
              <a:buNone/>
              <a:defRPr sz="5040">
                <a:solidFill>
                  <a:srgbClr val="888888"/>
                </a:solidFill>
                <a:latin typeface="Calibri"/>
                <a:ea typeface="Calibri"/>
                <a:cs typeface="Calibri"/>
                <a:sym typeface="Calibri"/>
              </a:defRPr>
            </a:lvl8pPr>
            <a:lvl9pPr marL="0" marR="0" lvl="8" indent="0" algn="r" rtl="0">
              <a:spcBef>
                <a:spcPts val="0"/>
              </a:spcBef>
              <a:buNone/>
              <a:defRPr sz="50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78"/>
        <p:cNvGrpSpPr/>
        <p:nvPr/>
      </p:nvGrpSpPr>
      <p:grpSpPr>
        <a:xfrm>
          <a:off x="0" y="0"/>
          <a:ext cx="0" cy="0"/>
          <a:chOff x="0" y="0"/>
          <a:chExt cx="0" cy="0"/>
        </a:xfrm>
      </p:grpSpPr>
      <p:sp>
        <p:nvSpPr>
          <p:cNvPr id="79" name="Shape 79"/>
          <p:cNvSpPr txBox="1">
            <a:spLocks noGrp="1"/>
          </p:cNvSpPr>
          <p:nvPr>
            <p:ph type="title"/>
          </p:nvPr>
        </p:nvSpPr>
        <p:spPr>
          <a:xfrm rot="5400000">
            <a:off x="17675543" y="11560494"/>
            <a:ext cx="27896822" cy="8281035"/>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8480"/>
              <a:buFont typeface="Calibri"/>
              <a:buNone/>
              <a:defRPr sz="184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0" name="Shape 80"/>
          <p:cNvSpPr txBox="1">
            <a:spLocks noGrp="1"/>
          </p:cNvSpPr>
          <p:nvPr>
            <p:ph type="body" idx="1"/>
          </p:nvPr>
        </p:nvSpPr>
        <p:spPr>
          <a:xfrm rot="5400000">
            <a:off x="873445" y="3519489"/>
            <a:ext cx="27896822" cy="24363044"/>
          </a:xfrm>
          <a:prstGeom prst="rect">
            <a:avLst/>
          </a:prstGeom>
          <a:noFill/>
          <a:ln>
            <a:noFill/>
          </a:ln>
        </p:spPr>
        <p:txBody>
          <a:bodyPr spcFirstLastPara="1" wrap="square" lIns="91425" tIns="91425" rIns="91425" bIns="91425" anchor="t" anchorCtr="0"/>
          <a:lstStyle>
            <a:lvl1pPr marL="457200" marR="0" lvl="0" indent="-975360" algn="l" rtl="0">
              <a:lnSpc>
                <a:spcPct val="90000"/>
              </a:lnSpc>
              <a:spcBef>
                <a:spcPts val="4200"/>
              </a:spcBef>
              <a:spcAft>
                <a:spcPts val="0"/>
              </a:spcAft>
              <a:buClr>
                <a:schemeClr val="dk1"/>
              </a:buClr>
              <a:buSzPts val="11760"/>
              <a:buFont typeface="Arial"/>
              <a:buChar char="•"/>
              <a:defRPr sz="11760" b="0" i="0" u="none" strike="noStrike" cap="none">
                <a:solidFill>
                  <a:schemeClr val="dk1"/>
                </a:solidFill>
                <a:latin typeface="Calibri"/>
                <a:ea typeface="Calibri"/>
                <a:cs typeface="Calibri"/>
                <a:sym typeface="Calibri"/>
              </a:defRPr>
            </a:lvl1pPr>
            <a:lvl2pPr marL="914400" marR="0" lvl="1" indent="-868680" algn="l" rtl="0">
              <a:lnSpc>
                <a:spcPct val="90000"/>
              </a:lnSpc>
              <a:spcBef>
                <a:spcPts val="2100"/>
              </a:spcBef>
              <a:spcAft>
                <a:spcPts val="0"/>
              </a:spcAft>
              <a:buClr>
                <a:schemeClr val="dk1"/>
              </a:buClr>
              <a:buSzPts val="10080"/>
              <a:buFont typeface="Arial"/>
              <a:buChar char="•"/>
              <a:defRPr sz="10080" b="0" i="0" u="none" strike="noStrike" cap="none">
                <a:solidFill>
                  <a:schemeClr val="dk1"/>
                </a:solidFill>
                <a:latin typeface="Calibri"/>
                <a:ea typeface="Calibri"/>
                <a:cs typeface="Calibri"/>
                <a:sym typeface="Calibri"/>
              </a:defRPr>
            </a:lvl2pPr>
            <a:lvl3pPr marL="1371600" marR="0" lvl="2"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3pPr>
            <a:lvl4pPr marL="1828800" marR="0" lvl="3"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4pPr>
            <a:lvl5pPr marL="2286000" marR="0" lvl="4"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5pPr>
            <a:lvl6pPr marL="2743200" marR="0" lvl="5"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6pPr>
            <a:lvl7pPr marL="3200400" marR="0" lvl="6"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7pPr>
            <a:lvl8pPr marL="3657600" marR="0" lvl="7"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8pPr>
            <a:lvl9pPr marL="4114800" marR="0" lvl="8" indent="-708659"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9pPr>
          </a:lstStyle>
          <a:p>
            <a:endParaRPr/>
          </a:p>
        </p:txBody>
      </p:sp>
      <p:sp>
        <p:nvSpPr>
          <p:cNvPr id="81" name="Shape 81"/>
          <p:cNvSpPr txBox="1">
            <a:spLocks noGrp="1"/>
          </p:cNvSpPr>
          <p:nvPr>
            <p:ph type="dt" idx="10"/>
          </p:nvPr>
        </p:nvSpPr>
        <p:spPr>
          <a:xfrm>
            <a:off x="2640330" y="30510488"/>
            <a:ext cx="86410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82" name="Shape 82"/>
          <p:cNvSpPr txBox="1">
            <a:spLocks noGrp="1"/>
          </p:cNvSpPr>
          <p:nvPr>
            <p:ph type="ftr" idx="11"/>
          </p:nvPr>
        </p:nvSpPr>
        <p:spPr>
          <a:xfrm>
            <a:off x="12721590" y="30510488"/>
            <a:ext cx="1296162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83" name="Shape 83"/>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040">
                <a:solidFill>
                  <a:srgbClr val="888888"/>
                </a:solidFill>
                <a:latin typeface="Calibri"/>
                <a:ea typeface="Calibri"/>
                <a:cs typeface="Calibri"/>
                <a:sym typeface="Calibri"/>
              </a:defRPr>
            </a:lvl1pPr>
            <a:lvl2pPr marL="0" marR="0" lvl="1" indent="0" algn="r" rtl="0">
              <a:spcBef>
                <a:spcPts val="0"/>
              </a:spcBef>
              <a:buNone/>
              <a:defRPr sz="5040">
                <a:solidFill>
                  <a:srgbClr val="888888"/>
                </a:solidFill>
                <a:latin typeface="Calibri"/>
                <a:ea typeface="Calibri"/>
                <a:cs typeface="Calibri"/>
                <a:sym typeface="Calibri"/>
              </a:defRPr>
            </a:lvl2pPr>
            <a:lvl3pPr marL="0" marR="0" lvl="2" indent="0" algn="r" rtl="0">
              <a:spcBef>
                <a:spcPts val="0"/>
              </a:spcBef>
              <a:buNone/>
              <a:defRPr sz="5040">
                <a:solidFill>
                  <a:srgbClr val="888888"/>
                </a:solidFill>
                <a:latin typeface="Calibri"/>
                <a:ea typeface="Calibri"/>
                <a:cs typeface="Calibri"/>
                <a:sym typeface="Calibri"/>
              </a:defRPr>
            </a:lvl3pPr>
            <a:lvl4pPr marL="0" marR="0" lvl="3" indent="0" algn="r" rtl="0">
              <a:spcBef>
                <a:spcPts val="0"/>
              </a:spcBef>
              <a:buNone/>
              <a:defRPr sz="5040">
                <a:solidFill>
                  <a:srgbClr val="888888"/>
                </a:solidFill>
                <a:latin typeface="Calibri"/>
                <a:ea typeface="Calibri"/>
                <a:cs typeface="Calibri"/>
                <a:sym typeface="Calibri"/>
              </a:defRPr>
            </a:lvl4pPr>
            <a:lvl5pPr marL="0" marR="0" lvl="4" indent="0" algn="r" rtl="0">
              <a:spcBef>
                <a:spcPts val="0"/>
              </a:spcBef>
              <a:buNone/>
              <a:defRPr sz="5040">
                <a:solidFill>
                  <a:srgbClr val="888888"/>
                </a:solidFill>
                <a:latin typeface="Calibri"/>
                <a:ea typeface="Calibri"/>
                <a:cs typeface="Calibri"/>
                <a:sym typeface="Calibri"/>
              </a:defRPr>
            </a:lvl5pPr>
            <a:lvl6pPr marL="0" marR="0" lvl="5" indent="0" algn="r" rtl="0">
              <a:spcBef>
                <a:spcPts val="0"/>
              </a:spcBef>
              <a:buNone/>
              <a:defRPr sz="5040">
                <a:solidFill>
                  <a:srgbClr val="888888"/>
                </a:solidFill>
                <a:latin typeface="Calibri"/>
                <a:ea typeface="Calibri"/>
                <a:cs typeface="Calibri"/>
                <a:sym typeface="Calibri"/>
              </a:defRPr>
            </a:lvl6pPr>
            <a:lvl7pPr marL="0" marR="0" lvl="6" indent="0" algn="r" rtl="0">
              <a:spcBef>
                <a:spcPts val="0"/>
              </a:spcBef>
              <a:buNone/>
              <a:defRPr sz="5040">
                <a:solidFill>
                  <a:srgbClr val="888888"/>
                </a:solidFill>
                <a:latin typeface="Calibri"/>
                <a:ea typeface="Calibri"/>
                <a:cs typeface="Calibri"/>
                <a:sym typeface="Calibri"/>
              </a:defRPr>
            </a:lvl7pPr>
            <a:lvl8pPr marL="0" marR="0" lvl="7" indent="0" algn="r" rtl="0">
              <a:spcBef>
                <a:spcPts val="0"/>
              </a:spcBef>
              <a:buNone/>
              <a:defRPr sz="5040">
                <a:solidFill>
                  <a:srgbClr val="888888"/>
                </a:solidFill>
                <a:latin typeface="Calibri"/>
                <a:ea typeface="Calibri"/>
                <a:cs typeface="Calibri"/>
                <a:sym typeface="Calibri"/>
              </a:defRPr>
            </a:lvl8pPr>
            <a:lvl9pPr marL="0" marR="0" lvl="8" indent="0" algn="r" rtl="0">
              <a:spcBef>
                <a:spcPts val="0"/>
              </a:spcBef>
              <a:buNone/>
              <a:defRPr sz="50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2640330" y="1752607"/>
            <a:ext cx="33124140" cy="6362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8480"/>
              <a:buFont typeface="Calibri"/>
              <a:buNone/>
              <a:defRPr sz="184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3" name="Shape 23"/>
          <p:cNvSpPr txBox="1">
            <a:spLocks noGrp="1"/>
          </p:cNvSpPr>
          <p:nvPr>
            <p:ph type="body" idx="1"/>
          </p:nvPr>
        </p:nvSpPr>
        <p:spPr>
          <a:xfrm>
            <a:off x="2640330" y="8763000"/>
            <a:ext cx="33124140" cy="20886422"/>
          </a:xfrm>
          <a:prstGeom prst="rect">
            <a:avLst/>
          </a:prstGeom>
          <a:noFill/>
          <a:ln>
            <a:noFill/>
          </a:ln>
        </p:spPr>
        <p:txBody>
          <a:bodyPr spcFirstLastPara="1" wrap="square" lIns="91425" tIns="91425" rIns="91425" bIns="91425" anchor="t" anchorCtr="0"/>
          <a:lstStyle>
            <a:lvl1pPr marL="457200" marR="0" lvl="0" indent="-975360" algn="l" rtl="0">
              <a:lnSpc>
                <a:spcPct val="90000"/>
              </a:lnSpc>
              <a:spcBef>
                <a:spcPts val="4200"/>
              </a:spcBef>
              <a:spcAft>
                <a:spcPts val="0"/>
              </a:spcAft>
              <a:buClr>
                <a:schemeClr val="dk1"/>
              </a:buClr>
              <a:buSzPts val="11760"/>
              <a:buFont typeface="Arial"/>
              <a:buChar char="•"/>
              <a:defRPr sz="11760" b="0" i="0" u="none" strike="noStrike" cap="none">
                <a:solidFill>
                  <a:schemeClr val="dk1"/>
                </a:solidFill>
                <a:latin typeface="Calibri"/>
                <a:ea typeface="Calibri"/>
                <a:cs typeface="Calibri"/>
                <a:sym typeface="Calibri"/>
              </a:defRPr>
            </a:lvl1pPr>
            <a:lvl2pPr marL="914400" marR="0" lvl="1" indent="-868680" algn="l" rtl="0">
              <a:lnSpc>
                <a:spcPct val="90000"/>
              </a:lnSpc>
              <a:spcBef>
                <a:spcPts val="2100"/>
              </a:spcBef>
              <a:spcAft>
                <a:spcPts val="0"/>
              </a:spcAft>
              <a:buClr>
                <a:schemeClr val="dk1"/>
              </a:buClr>
              <a:buSzPts val="10080"/>
              <a:buFont typeface="Arial"/>
              <a:buChar char="•"/>
              <a:defRPr sz="10080" b="0" i="0" u="none" strike="noStrike" cap="none">
                <a:solidFill>
                  <a:schemeClr val="dk1"/>
                </a:solidFill>
                <a:latin typeface="Calibri"/>
                <a:ea typeface="Calibri"/>
                <a:cs typeface="Calibri"/>
                <a:sym typeface="Calibri"/>
              </a:defRPr>
            </a:lvl2pPr>
            <a:lvl3pPr marL="1371600" marR="0" lvl="2"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3pPr>
            <a:lvl4pPr marL="1828800" marR="0" lvl="3"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4pPr>
            <a:lvl5pPr marL="2286000" marR="0" lvl="4"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5pPr>
            <a:lvl6pPr marL="2743200" marR="0" lvl="5"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6pPr>
            <a:lvl7pPr marL="3200400" marR="0" lvl="6"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7pPr>
            <a:lvl8pPr marL="3657600" marR="0" lvl="7"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8pPr>
            <a:lvl9pPr marL="4114800" marR="0" lvl="8" indent="-708659"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2640330" y="30510488"/>
            <a:ext cx="86410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12721590" y="30510488"/>
            <a:ext cx="1296162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040">
                <a:solidFill>
                  <a:srgbClr val="888888"/>
                </a:solidFill>
                <a:latin typeface="Calibri"/>
                <a:ea typeface="Calibri"/>
                <a:cs typeface="Calibri"/>
                <a:sym typeface="Calibri"/>
              </a:defRPr>
            </a:lvl1pPr>
            <a:lvl2pPr marL="0" marR="0" lvl="1" indent="0" algn="r" rtl="0">
              <a:spcBef>
                <a:spcPts val="0"/>
              </a:spcBef>
              <a:buNone/>
              <a:defRPr sz="5040">
                <a:solidFill>
                  <a:srgbClr val="888888"/>
                </a:solidFill>
                <a:latin typeface="Calibri"/>
                <a:ea typeface="Calibri"/>
                <a:cs typeface="Calibri"/>
                <a:sym typeface="Calibri"/>
              </a:defRPr>
            </a:lvl2pPr>
            <a:lvl3pPr marL="0" marR="0" lvl="2" indent="0" algn="r" rtl="0">
              <a:spcBef>
                <a:spcPts val="0"/>
              </a:spcBef>
              <a:buNone/>
              <a:defRPr sz="5040">
                <a:solidFill>
                  <a:srgbClr val="888888"/>
                </a:solidFill>
                <a:latin typeface="Calibri"/>
                <a:ea typeface="Calibri"/>
                <a:cs typeface="Calibri"/>
                <a:sym typeface="Calibri"/>
              </a:defRPr>
            </a:lvl3pPr>
            <a:lvl4pPr marL="0" marR="0" lvl="3" indent="0" algn="r" rtl="0">
              <a:spcBef>
                <a:spcPts val="0"/>
              </a:spcBef>
              <a:buNone/>
              <a:defRPr sz="5040">
                <a:solidFill>
                  <a:srgbClr val="888888"/>
                </a:solidFill>
                <a:latin typeface="Calibri"/>
                <a:ea typeface="Calibri"/>
                <a:cs typeface="Calibri"/>
                <a:sym typeface="Calibri"/>
              </a:defRPr>
            </a:lvl4pPr>
            <a:lvl5pPr marL="0" marR="0" lvl="4" indent="0" algn="r" rtl="0">
              <a:spcBef>
                <a:spcPts val="0"/>
              </a:spcBef>
              <a:buNone/>
              <a:defRPr sz="5040">
                <a:solidFill>
                  <a:srgbClr val="888888"/>
                </a:solidFill>
                <a:latin typeface="Calibri"/>
                <a:ea typeface="Calibri"/>
                <a:cs typeface="Calibri"/>
                <a:sym typeface="Calibri"/>
              </a:defRPr>
            </a:lvl5pPr>
            <a:lvl6pPr marL="0" marR="0" lvl="5" indent="0" algn="r" rtl="0">
              <a:spcBef>
                <a:spcPts val="0"/>
              </a:spcBef>
              <a:buNone/>
              <a:defRPr sz="5040">
                <a:solidFill>
                  <a:srgbClr val="888888"/>
                </a:solidFill>
                <a:latin typeface="Calibri"/>
                <a:ea typeface="Calibri"/>
                <a:cs typeface="Calibri"/>
                <a:sym typeface="Calibri"/>
              </a:defRPr>
            </a:lvl6pPr>
            <a:lvl7pPr marL="0" marR="0" lvl="6" indent="0" algn="r" rtl="0">
              <a:spcBef>
                <a:spcPts val="0"/>
              </a:spcBef>
              <a:buNone/>
              <a:defRPr sz="5040">
                <a:solidFill>
                  <a:srgbClr val="888888"/>
                </a:solidFill>
                <a:latin typeface="Calibri"/>
                <a:ea typeface="Calibri"/>
                <a:cs typeface="Calibri"/>
                <a:sym typeface="Calibri"/>
              </a:defRPr>
            </a:lvl7pPr>
            <a:lvl8pPr marL="0" marR="0" lvl="7" indent="0" algn="r" rtl="0">
              <a:spcBef>
                <a:spcPts val="0"/>
              </a:spcBef>
              <a:buNone/>
              <a:defRPr sz="5040">
                <a:solidFill>
                  <a:srgbClr val="888888"/>
                </a:solidFill>
                <a:latin typeface="Calibri"/>
                <a:ea typeface="Calibri"/>
                <a:cs typeface="Calibri"/>
                <a:sym typeface="Calibri"/>
              </a:defRPr>
            </a:lvl8pPr>
            <a:lvl9pPr marL="0" marR="0" lvl="8" indent="0" algn="r" rtl="0">
              <a:spcBef>
                <a:spcPts val="0"/>
              </a:spcBef>
              <a:buNone/>
              <a:defRPr sz="50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2620330" y="8206749"/>
            <a:ext cx="33124140" cy="13693138"/>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25200"/>
              <a:buFont typeface="Calibri"/>
              <a:buNone/>
              <a:defRPr sz="2520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29" name="Shape 29"/>
          <p:cNvSpPr txBox="1">
            <a:spLocks noGrp="1"/>
          </p:cNvSpPr>
          <p:nvPr>
            <p:ph type="body" idx="1"/>
          </p:nvPr>
        </p:nvSpPr>
        <p:spPr>
          <a:xfrm>
            <a:off x="2620330" y="22029430"/>
            <a:ext cx="33124140" cy="7200898"/>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200"/>
              </a:spcBef>
              <a:spcAft>
                <a:spcPts val="0"/>
              </a:spcAft>
              <a:buClr>
                <a:schemeClr val="dk1"/>
              </a:buClr>
              <a:buSzPts val="10080"/>
              <a:buFont typeface="Arial"/>
              <a:buNone/>
              <a:defRPr sz="10080"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100"/>
              </a:spcBef>
              <a:spcAft>
                <a:spcPts val="0"/>
              </a:spcAft>
              <a:buClr>
                <a:srgbClr val="888888"/>
              </a:buClr>
              <a:buSzPts val="8400"/>
              <a:buFont typeface="Arial"/>
              <a:buNone/>
              <a:defRPr sz="8400" b="0" i="0" u="none" strike="noStrike" cap="none">
                <a:solidFill>
                  <a:srgbClr val="888888"/>
                </a:solidFill>
                <a:latin typeface="Calibri"/>
                <a:ea typeface="Calibri"/>
                <a:cs typeface="Calibri"/>
                <a:sym typeface="Calibri"/>
              </a:defRPr>
            </a:lvl2pPr>
            <a:lvl3pPr marL="1371600" marR="0" lvl="2" indent="-228600" algn="l" rtl="0">
              <a:lnSpc>
                <a:spcPct val="90000"/>
              </a:lnSpc>
              <a:spcBef>
                <a:spcPts val="2100"/>
              </a:spcBef>
              <a:spcAft>
                <a:spcPts val="0"/>
              </a:spcAft>
              <a:buClr>
                <a:srgbClr val="888888"/>
              </a:buClr>
              <a:buSzPts val="7560"/>
              <a:buFont typeface="Arial"/>
              <a:buNone/>
              <a:defRPr sz="7560" b="0" i="0" u="none" strike="noStrike" cap="none">
                <a:solidFill>
                  <a:srgbClr val="888888"/>
                </a:solidFill>
                <a:latin typeface="Calibri"/>
                <a:ea typeface="Calibri"/>
                <a:cs typeface="Calibri"/>
                <a:sym typeface="Calibri"/>
              </a:defRPr>
            </a:lvl3pPr>
            <a:lvl4pPr marL="1828800" marR="0" lvl="3" indent="-228600" algn="l" rtl="0">
              <a:lnSpc>
                <a:spcPct val="90000"/>
              </a:lnSpc>
              <a:spcBef>
                <a:spcPts val="2100"/>
              </a:spcBef>
              <a:spcAft>
                <a:spcPts val="0"/>
              </a:spcAft>
              <a:buClr>
                <a:srgbClr val="888888"/>
              </a:buClr>
              <a:buSzPts val="6720"/>
              <a:buFont typeface="Arial"/>
              <a:buNone/>
              <a:defRPr sz="6719" b="0" i="0" u="none" strike="noStrike" cap="none">
                <a:solidFill>
                  <a:srgbClr val="888888"/>
                </a:solidFill>
                <a:latin typeface="Calibri"/>
                <a:ea typeface="Calibri"/>
                <a:cs typeface="Calibri"/>
                <a:sym typeface="Calibri"/>
              </a:defRPr>
            </a:lvl4pPr>
            <a:lvl5pPr marL="2286000" marR="0" lvl="4" indent="-228600" algn="l" rtl="0">
              <a:lnSpc>
                <a:spcPct val="90000"/>
              </a:lnSpc>
              <a:spcBef>
                <a:spcPts val="2100"/>
              </a:spcBef>
              <a:spcAft>
                <a:spcPts val="0"/>
              </a:spcAft>
              <a:buClr>
                <a:srgbClr val="888888"/>
              </a:buClr>
              <a:buSzPts val="6720"/>
              <a:buFont typeface="Arial"/>
              <a:buNone/>
              <a:defRPr sz="6719" b="0" i="0" u="none" strike="noStrike" cap="none">
                <a:solidFill>
                  <a:srgbClr val="888888"/>
                </a:solidFill>
                <a:latin typeface="Calibri"/>
                <a:ea typeface="Calibri"/>
                <a:cs typeface="Calibri"/>
                <a:sym typeface="Calibri"/>
              </a:defRPr>
            </a:lvl5pPr>
            <a:lvl6pPr marL="2743200" marR="0" lvl="5" indent="-228600" algn="l" rtl="0">
              <a:lnSpc>
                <a:spcPct val="90000"/>
              </a:lnSpc>
              <a:spcBef>
                <a:spcPts val="2100"/>
              </a:spcBef>
              <a:spcAft>
                <a:spcPts val="0"/>
              </a:spcAft>
              <a:buClr>
                <a:srgbClr val="888888"/>
              </a:buClr>
              <a:buSzPts val="6720"/>
              <a:buFont typeface="Arial"/>
              <a:buNone/>
              <a:defRPr sz="6719" b="0" i="0" u="none" strike="noStrike" cap="none">
                <a:solidFill>
                  <a:srgbClr val="888888"/>
                </a:solidFill>
                <a:latin typeface="Calibri"/>
                <a:ea typeface="Calibri"/>
                <a:cs typeface="Calibri"/>
                <a:sym typeface="Calibri"/>
              </a:defRPr>
            </a:lvl6pPr>
            <a:lvl7pPr marL="3200400" marR="0" lvl="6" indent="-228600" algn="l" rtl="0">
              <a:lnSpc>
                <a:spcPct val="90000"/>
              </a:lnSpc>
              <a:spcBef>
                <a:spcPts val="2100"/>
              </a:spcBef>
              <a:spcAft>
                <a:spcPts val="0"/>
              </a:spcAft>
              <a:buClr>
                <a:srgbClr val="888888"/>
              </a:buClr>
              <a:buSzPts val="6720"/>
              <a:buFont typeface="Arial"/>
              <a:buNone/>
              <a:defRPr sz="6719" b="0" i="0" u="none" strike="noStrike" cap="none">
                <a:solidFill>
                  <a:srgbClr val="888888"/>
                </a:solidFill>
                <a:latin typeface="Calibri"/>
                <a:ea typeface="Calibri"/>
                <a:cs typeface="Calibri"/>
                <a:sym typeface="Calibri"/>
              </a:defRPr>
            </a:lvl7pPr>
            <a:lvl8pPr marL="3657600" marR="0" lvl="7" indent="-228600" algn="l" rtl="0">
              <a:lnSpc>
                <a:spcPct val="90000"/>
              </a:lnSpc>
              <a:spcBef>
                <a:spcPts val="2100"/>
              </a:spcBef>
              <a:spcAft>
                <a:spcPts val="0"/>
              </a:spcAft>
              <a:buClr>
                <a:srgbClr val="888888"/>
              </a:buClr>
              <a:buSzPts val="6720"/>
              <a:buFont typeface="Arial"/>
              <a:buNone/>
              <a:defRPr sz="6719" b="0" i="0" u="none" strike="noStrike" cap="none">
                <a:solidFill>
                  <a:srgbClr val="888888"/>
                </a:solidFill>
                <a:latin typeface="Calibri"/>
                <a:ea typeface="Calibri"/>
                <a:cs typeface="Calibri"/>
                <a:sym typeface="Calibri"/>
              </a:defRPr>
            </a:lvl8pPr>
            <a:lvl9pPr marL="4114800" marR="0" lvl="8" indent="-228600" algn="l" rtl="0">
              <a:lnSpc>
                <a:spcPct val="90000"/>
              </a:lnSpc>
              <a:spcBef>
                <a:spcPts val="2100"/>
              </a:spcBef>
              <a:spcAft>
                <a:spcPts val="0"/>
              </a:spcAft>
              <a:buClr>
                <a:srgbClr val="888888"/>
              </a:buClr>
              <a:buSzPts val="6720"/>
              <a:buFont typeface="Arial"/>
              <a:buNone/>
              <a:defRPr sz="6719"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2640330" y="30510488"/>
            <a:ext cx="86410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12721590" y="30510488"/>
            <a:ext cx="1296162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040">
                <a:solidFill>
                  <a:srgbClr val="888888"/>
                </a:solidFill>
                <a:latin typeface="Calibri"/>
                <a:ea typeface="Calibri"/>
                <a:cs typeface="Calibri"/>
                <a:sym typeface="Calibri"/>
              </a:defRPr>
            </a:lvl1pPr>
            <a:lvl2pPr marL="0" marR="0" lvl="1" indent="0" algn="r" rtl="0">
              <a:spcBef>
                <a:spcPts val="0"/>
              </a:spcBef>
              <a:buNone/>
              <a:defRPr sz="5040">
                <a:solidFill>
                  <a:srgbClr val="888888"/>
                </a:solidFill>
                <a:latin typeface="Calibri"/>
                <a:ea typeface="Calibri"/>
                <a:cs typeface="Calibri"/>
                <a:sym typeface="Calibri"/>
              </a:defRPr>
            </a:lvl2pPr>
            <a:lvl3pPr marL="0" marR="0" lvl="2" indent="0" algn="r" rtl="0">
              <a:spcBef>
                <a:spcPts val="0"/>
              </a:spcBef>
              <a:buNone/>
              <a:defRPr sz="5040">
                <a:solidFill>
                  <a:srgbClr val="888888"/>
                </a:solidFill>
                <a:latin typeface="Calibri"/>
                <a:ea typeface="Calibri"/>
                <a:cs typeface="Calibri"/>
                <a:sym typeface="Calibri"/>
              </a:defRPr>
            </a:lvl3pPr>
            <a:lvl4pPr marL="0" marR="0" lvl="3" indent="0" algn="r" rtl="0">
              <a:spcBef>
                <a:spcPts val="0"/>
              </a:spcBef>
              <a:buNone/>
              <a:defRPr sz="5040">
                <a:solidFill>
                  <a:srgbClr val="888888"/>
                </a:solidFill>
                <a:latin typeface="Calibri"/>
                <a:ea typeface="Calibri"/>
                <a:cs typeface="Calibri"/>
                <a:sym typeface="Calibri"/>
              </a:defRPr>
            </a:lvl4pPr>
            <a:lvl5pPr marL="0" marR="0" lvl="4" indent="0" algn="r" rtl="0">
              <a:spcBef>
                <a:spcPts val="0"/>
              </a:spcBef>
              <a:buNone/>
              <a:defRPr sz="5040">
                <a:solidFill>
                  <a:srgbClr val="888888"/>
                </a:solidFill>
                <a:latin typeface="Calibri"/>
                <a:ea typeface="Calibri"/>
                <a:cs typeface="Calibri"/>
                <a:sym typeface="Calibri"/>
              </a:defRPr>
            </a:lvl5pPr>
            <a:lvl6pPr marL="0" marR="0" lvl="5" indent="0" algn="r" rtl="0">
              <a:spcBef>
                <a:spcPts val="0"/>
              </a:spcBef>
              <a:buNone/>
              <a:defRPr sz="5040">
                <a:solidFill>
                  <a:srgbClr val="888888"/>
                </a:solidFill>
                <a:latin typeface="Calibri"/>
                <a:ea typeface="Calibri"/>
                <a:cs typeface="Calibri"/>
                <a:sym typeface="Calibri"/>
              </a:defRPr>
            </a:lvl6pPr>
            <a:lvl7pPr marL="0" marR="0" lvl="6" indent="0" algn="r" rtl="0">
              <a:spcBef>
                <a:spcPts val="0"/>
              </a:spcBef>
              <a:buNone/>
              <a:defRPr sz="5040">
                <a:solidFill>
                  <a:srgbClr val="888888"/>
                </a:solidFill>
                <a:latin typeface="Calibri"/>
                <a:ea typeface="Calibri"/>
                <a:cs typeface="Calibri"/>
                <a:sym typeface="Calibri"/>
              </a:defRPr>
            </a:lvl7pPr>
            <a:lvl8pPr marL="0" marR="0" lvl="7" indent="0" algn="r" rtl="0">
              <a:spcBef>
                <a:spcPts val="0"/>
              </a:spcBef>
              <a:buNone/>
              <a:defRPr sz="5040">
                <a:solidFill>
                  <a:srgbClr val="888888"/>
                </a:solidFill>
                <a:latin typeface="Calibri"/>
                <a:ea typeface="Calibri"/>
                <a:cs typeface="Calibri"/>
                <a:sym typeface="Calibri"/>
              </a:defRPr>
            </a:lvl8pPr>
            <a:lvl9pPr marL="0" marR="0" lvl="8" indent="0" algn="r" rtl="0">
              <a:spcBef>
                <a:spcPts val="0"/>
              </a:spcBef>
              <a:buNone/>
              <a:defRPr sz="50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2640330" y="1752607"/>
            <a:ext cx="33124140" cy="6362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8480"/>
              <a:buFont typeface="Calibri"/>
              <a:buNone/>
              <a:defRPr sz="184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5" name="Shape 35"/>
          <p:cNvSpPr txBox="1">
            <a:spLocks noGrp="1"/>
          </p:cNvSpPr>
          <p:nvPr>
            <p:ph type="body" idx="1"/>
          </p:nvPr>
        </p:nvSpPr>
        <p:spPr>
          <a:xfrm>
            <a:off x="2640330" y="8763000"/>
            <a:ext cx="16322040" cy="20886422"/>
          </a:xfrm>
          <a:prstGeom prst="rect">
            <a:avLst/>
          </a:prstGeom>
          <a:noFill/>
          <a:ln>
            <a:noFill/>
          </a:ln>
        </p:spPr>
        <p:txBody>
          <a:bodyPr spcFirstLastPara="1" wrap="square" lIns="91425" tIns="91425" rIns="91425" bIns="91425" anchor="t" anchorCtr="0"/>
          <a:lstStyle>
            <a:lvl1pPr marL="457200" marR="0" lvl="0" indent="-975360" algn="l" rtl="0">
              <a:lnSpc>
                <a:spcPct val="90000"/>
              </a:lnSpc>
              <a:spcBef>
                <a:spcPts val="4200"/>
              </a:spcBef>
              <a:spcAft>
                <a:spcPts val="0"/>
              </a:spcAft>
              <a:buClr>
                <a:schemeClr val="dk1"/>
              </a:buClr>
              <a:buSzPts val="11760"/>
              <a:buFont typeface="Arial"/>
              <a:buChar char="•"/>
              <a:defRPr sz="11760" b="0" i="0" u="none" strike="noStrike" cap="none">
                <a:solidFill>
                  <a:schemeClr val="dk1"/>
                </a:solidFill>
                <a:latin typeface="Calibri"/>
                <a:ea typeface="Calibri"/>
                <a:cs typeface="Calibri"/>
                <a:sym typeface="Calibri"/>
              </a:defRPr>
            </a:lvl1pPr>
            <a:lvl2pPr marL="914400" marR="0" lvl="1" indent="-868680" algn="l" rtl="0">
              <a:lnSpc>
                <a:spcPct val="90000"/>
              </a:lnSpc>
              <a:spcBef>
                <a:spcPts val="2100"/>
              </a:spcBef>
              <a:spcAft>
                <a:spcPts val="0"/>
              </a:spcAft>
              <a:buClr>
                <a:schemeClr val="dk1"/>
              </a:buClr>
              <a:buSzPts val="10080"/>
              <a:buFont typeface="Arial"/>
              <a:buChar char="•"/>
              <a:defRPr sz="10080" b="0" i="0" u="none" strike="noStrike" cap="none">
                <a:solidFill>
                  <a:schemeClr val="dk1"/>
                </a:solidFill>
                <a:latin typeface="Calibri"/>
                <a:ea typeface="Calibri"/>
                <a:cs typeface="Calibri"/>
                <a:sym typeface="Calibri"/>
              </a:defRPr>
            </a:lvl2pPr>
            <a:lvl3pPr marL="1371600" marR="0" lvl="2"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3pPr>
            <a:lvl4pPr marL="1828800" marR="0" lvl="3"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4pPr>
            <a:lvl5pPr marL="2286000" marR="0" lvl="4"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5pPr>
            <a:lvl6pPr marL="2743200" marR="0" lvl="5"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6pPr>
            <a:lvl7pPr marL="3200400" marR="0" lvl="6"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7pPr>
            <a:lvl8pPr marL="3657600" marR="0" lvl="7"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8pPr>
            <a:lvl9pPr marL="4114800" marR="0" lvl="8" indent="-708659"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19442430" y="8763000"/>
            <a:ext cx="16322040" cy="20886422"/>
          </a:xfrm>
          <a:prstGeom prst="rect">
            <a:avLst/>
          </a:prstGeom>
          <a:noFill/>
          <a:ln>
            <a:noFill/>
          </a:ln>
        </p:spPr>
        <p:txBody>
          <a:bodyPr spcFirstLastPara="1" wrap="square" lIns="91425" tIns="91425" rIns="91425" bIns="91425" anchor="t" anchorCtr="0"/>
          <a:lstStyle>
            <a:lvl1pPr marL="457200" marR="0" lvl="0" indent="-975360" algn="l" rtl="0">
              <a:lnSpc>
                <a:spcPct val="90000"/>
              </a:lnSpc>
              <a:spcBef>
                <a:spcPts val="4200"/>
              </a:spcBef>
              <a:spcAft>
                <a:spcPts val="0"/>
              </a:spcAft>
              <a:buClr>
                <a:schemeClr val="dk1"/>
              </a:buClr>
              <a:buSzPts val="11760"/>
              <a:buFont typeface="Arial"/>
              <a:buChar char="•"/>
              <a:defRPr sz="11760" b="0" i="0" u="none" strike="noStrike" cap="none">
                <a:solidFill>
                  <a:schemeClr val="dk1"/>
                </a:solidFill>
                <a:latin typeface="Calibri"/>
                <a:ea typeface="Calibri"/>
                <a:cs typeface="Calibri"/>
                <a:sym typeface="Calibri"/>
              </a:defRPr>
            </a:lvl1pPr>
            <a:lvl2pPr marL="914400" marR="0" lvl="1" indent="-868680" algn="l" rtl="0">
              <a:lnSpc>
                <a:spcPct val="90000"/>
              </a:lnSpc>
              <a:spcBef>
                <a:spcPts val="2100"/>
              </a:spcBef>
              <a:spcAft>
                <a:spcPts val="0"/>
              </a:spcAft>
              <a:buClr>
                <a:schemeClr val="dk1"/>
              </a:buClr>
              <a:buSzPts val="10080"/>
              <a:buFont typeface="Arial"/>
              <a:buChar char="•"/>
              <a:defRPr sz="10080" b="0" i="0" u="none" strike="noStrike" cap="none">
                <a:solidFill>
                  <a:schemeClr val="dk1"/>
                </a:solidFill>
                <a:latin typeface="Calibri"/>
                <a:ea typeface="Calibri"/>
                <a:cs typeface="Calibri"/>
                <a:sym typeface="Calibri"/>
              </a:defRPr>
            </a:lvl2pPr>
            <a:lvl3pPr marL="1371600" marR="0" lvl="2"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3pPr>
            <a:lvl4pPr marL="1828800" marR="0" lvl="3"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4pPr>
            <a:lvl5pPr marL="2286000" marR="0" lvl="4"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5pPr>
            <a:lvl6pPr marL="2743200" marR="0" lvl="5"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6pPr>
            <a:lvl7pPr marL="3200400" marR="0" lvl="6"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7pPr>
            <a:lvl8pPr marL="3657600" marR="0" lvl="7"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8pPr>
            <a:lvl9pPr marL="4114800" marR="0" lvl="8" indent="-708659"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2640330" y="30510488"/>
            <a:ext cx="86410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12721590" y="30510488"/>
            <a:ext cx="1296162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040">
                <a:solidFill>
                  <a:srgbClr val="888888"/>
                </a:solidFill>
                <a:latin typeface="Calibri"/>
                <a:ea typeface="Calibri"/>
                <a:cs typeface="Calibri"/>
                <a:sym typeface="Calibri"/>
              </a:defRPr>
            </a:lvl1pPr>
            <a:lvl2pPr marL="0" marR="0" lvl="1" indent="0" algn="r" rtl="0">
              <a:spcBef>
                <a:spcPts val="0"/>
              </a:spcBef>
              <a:buNone/>
              <a:defRPr sz="5040">
                <a:solidFill>
                  <a:srgbClr val="888888"/>
                </a:solidFill>
                <a:latin typeface="Calibri"/>
                <a:ea typeface="Calibri"/>
                <a:cs typeface="Calibri"/>
                <a:sym typeface="Calibri"/>
              </a:defRPr>
            </a:lvl2pPr>
            <a:lvl3pPr marL="0" marR="0" lvl="2" indent="0" algn="r" rtl="0">
              <a:spcBef>
                <a:spcPts val="0"/>
              </a:spcBef>
              <a:buNone/>
              <a:defRPr sz="5040">
                <a:solidFill>
                  <a:srgbClr val="888888"/>
                </a:solidFill>
                <a:latin typeface="Calibri"/>
                <a:ea typeface="Calibri"/>
                <a:cs typeface="Calibri"/>
                <a:sym typeface="Calibri"/>
              </a:defRPr>
            </a:lvl3pPr>
            <a:lvl4pPr marL="0" marR="0" lvl="3" indent="0" algn="r" rtl="0">
              <a:spcBef>
                <a:spcPts val="0"/>
              </a:spcBef>
              <a:buNone/>
              <a:defRPr sz="5040">
                <a:solidFill>
                  <a:srgbClr val="888888"/>
                </a:solidFill>
                <a:latin typeface="Calibri"/>
                <a:ea typeface="Calibri"/>
                <a:cs typeface="Calibri"/>
                <a:sym typeface="Calibri"/>
              </a:defRPr>
            </a:lvl4pPr>
            <a:lvl5pPr marL="0" marR="0" lvl="4" indent="0" algn="r" rtl="0">
              <a:spcBef>
                <a:spcPts val="0"/>
              </a:spcBef>
              <a:buNone/>
              <a:defRPr sz="5040">
                <a:solidFill>
                  <a:srgbClr val="888888"/>
                </a:solidFill>
                <a:latin typeface="Calibri"/>
                <a:ea typeface="Calibri"/>
                <a:cs typeface="Calibri"/>
                <a:sym typeface="Calibri"/>
              </a:defRPr>
            </a:lvl5pPr>
            <a:lvl6pPr marL="0" marR="0" lvl="5" indent="0" algn="r" rtl="0">
              <a:spcBef>
                <a:spcPts val="0"/>
              </a:spcBef>
              <a:buNone/>
              <a:defRPr sz="5040">
                <a:solidFill>
                  <a:srgbClr val="888888"/>
                </a:solidFill>
                <a:latin typeface="Calibri"/>
                <a:ea typeface="Calibri"/>
                <a:cs typeface="Calibri"/>
                <a:sym typeface="Calibri"/>
              </a:defRPr>
            </a:lvl6pPr>
            <a:lvl7pPr marL="0" marR="0" lvl="6" indent="0" algn="r" rtl="0">
              <a:spcBef>
                <a:spcPts val="0"/>
              </a:spcBef>
              <a:buNone/>
              <a:defRPr sz="5040">
                <a:solidFill>
                  <a:srgbClr val="888888"/>
                </a:solidFill>
                <a:latin typeface="Calibri"/>
                <a:ea typeface="Calibri"/>
                <a:cs typeface="Calibri"/>
                <a:sym typeface="Calibri"/>
              </a:defRPr>
            </a:lvl7pPr>
            <a:lvl8pPr marL="0" marR="0" lvl="7" indent="0" algn="r" rtl="0">
              <a:spcBef>
                <a:spcPts val="0"/>
              </a:spcBef>
              <a:buNone/>
              <a:defRPr sz="5040">
                <a:solidFill>
                  <a:srgbClr val="888888"/>
                </a:solidFill>
                <a:latin typeface="Calibri"/>
                <a:ea typeface="Calibri"/>
                <a:cs typeface="Calibri"/>
                <a:sym typeface="Calibri"/>
              </a:defRPr>
            </a:lvl8pPr>
            <a:lvl9pPr marL="0" marR="0" lvl="8" indent="0" algn="r" rtl="0">
              <a:spcBef>
                <a:spcPts val="0"/>
              </a:spcBef>
              <a:buNone/>
              <a:defRPr sz="50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2645332" y="1752607"/>
            <a:ext cx="33124140" cy="6362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8480"/>
              <a:buFont typeface="Calibri"/>
              <a:buNone/>
              <a:defRPr sz="184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42" name="Shape 42"/>
          <p:cNvSpPr txBox="1">
            <a:spLocks noGrp="1"/>
          </p:cNvSpPr>
          <p:nvPr>
            <p:ph type="body" idx="1"/>
          </p:nvPr>
        </p:nvSpPr>
        <p:spPr>
          <a:xfrm>
            <a:off x="2645336" y="8069582"/>
            <a:ext cx="16247028" cy="395477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4200"/>
              </a:spcBef>
              <a:spcAft>
                <a:spcPts val="0"/>
              </a:spcAft>
              <a:buClr>
                <a:schemeClr val="dk1"/>
              </a:buClr>
              <a:buSzPts val="10080"/>
              <a:buFont typeface="Arial"/>
              <a:buNone/>
              <a:defRPr sz="1008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100"/>
              </a:spcBef>
              <a:spcAft>
                <a:spcPts val="0"/>
              </a:spcAft>
              <a:buClr>
                <a:schemeClr val="dk1"/>
              </a:buClr>
              <a:buSzPts val="8400"/>
              <a:buFont typeface="Arial"/>
              <a:buNone/>
              <a:defRPr sz="84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100"/>
              </a:spcBef>
              <a:spcAft>
                <a:spcPts val="0"/>
              </a:spcAft>
              <a:buClr>
                <a:schemeClr val="dk1"/>
              </a:buClr>
              <a:buSzPts val="7560"/>
              <a:buFont typeface="Arial"/>
              <a:buNone/>
              <a:defRPr sz="756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100"/>
              </a:spcBef>
              <a:spcAft>
                <a:spcPts val="0"/>
              </a:spcAft>
              <a:buClr>
                <a:schemeClr val="dk1"/>
              </a:buClr>
              <a:buSzPts val="6720"/>
              <a:buFont typeface="Arial"/>
              <a:buNone/>
              <a:defRPr sz="6719"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100"/>
              </a:spcBef>
              <a:spcAft>
                <a:spcPts val="0"/>
              </a:spcAft>
              <a:buClr>
                <a:schemeClr val="dk1"/>
              </a:buClr>
              <a:buSzPts val="6720"/>
              <a:buFont typeface="Arial"/>
              <a:buNone/>
              <a:defRPr sz="6719"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100"/>
              </a:spcBef>
              <a:spcAft>
                <a:spcPts val="0"/>
              </a:spcAft>
              <a:buClr>
                <a:schemeClr val="dk1"/>
              </a:buClr>
              <a:buSzPts val="6720"/>
              <a:buFont typeface="Arial"/>
              <a:buNone/>
              <a:defRPr sz="6719"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100"/>
              </a:spcBef>
              <a:spcAft>
                <a:spcPts val="0"/>
              </a:spcAft>
              <a:buClr>
                <a:schemeClr val="dk1"/>
              </a:buClr>
              <a:buSzPts val="6720"/>
              <a:buFont typeface="Arial"/>
              <a:buNone/>
              <a:defRPr sz="6719"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100"/>
              </a:spcBef>
              <a:spcAft>
                <a:spcPts val="0"/>
              </a:spcAft>
              <a:buClr>
                <a:schemeClr val="dk1"/>
              </a:buClr>
              <a:buSzPts val="6720"/>
              <a:buFont typeface="Arial"/>
              <a:buNone/>
              <a:defRPr sz="6719"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100"/>
              </a:spcBef>
              <a:spcAft>
                <a:spcPts val="0"/>
              </a:spcAft>
              <a:buClr>
                <a:schemeClr val="dk1"/>
              </a:buClr>
              <a:buSzPts val="6720"/>
              <a:buFont typeface="Arial"/>
              <a:buNone/>
              <a:defRPr sz="6719"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2645336" y="12024360"/>
            <a:ext cx="16247028" cy="17686021"/>
          </a:xfrm>
          <a:prstGeom prst="rect">
            <a:avLst/>
          </a:prstGeom>
          <a:noFill/>
          <a:ln>
            <a:noFill/>
          </a:ln>
        </p:spPr>
        <p:txBody>
          <a:bodyPr spcFirstLastPara="1" wrap="square" lIns="91425" tIns="91425" rIns="91425" bIns="91425" anchor="t" anchorCtr="0"/>
          <a:lstStyle>
            <a:lvl1pPr marL="457200" marR="0" lvl="0" indent="-975360" algn="l" rtl="0">
              <a:lnSpc>
                <a:spcPct val="90000"/>
              </a:lnSpc>
              <a:spcBef>
                <a:spcPts val="4200"/>
              </a:spcBef>
              <a:spcAft>
                <a:spcPts val="0"/>
              </a:spcAft>
              <a:buClr>
                <a:schemeClr val="dk1"/>
              </a:buClr>
              <a:buSzPts val="11760"/>
              <a:buFont typeface="Arial"/>
              <a:buChar char="•"/>
              <a:defRPr sz="11760" b="0" i="0" u="none" strike="noStrike" cap="none">
                <a:solidFill>
                  <a:schemeClr val="dk1"/>
                </a:solidFill>
                <a:latin typeface="Calibri"/>
                <a:ea typeface="Calibri"/>
                <a:cs typeface="Calibri"/>
                <a:sym typeface="Calibri"/>
              </a:defRPr>
            </a:lvl1pPr>
            <a:lvl2pPr marL="914400" marR="0" lvl="1" indent="-868680" algn="l" rtl="0">
              <a:lnSpc>
                <a:spcPct val="90000"/>
              </a:lnSpc>
              <a:spcBef>
                <a:spcPts val="2100"/>
              </a:spcBef>
              <a:spcAft>
                <a:spcPts val="0"/>
              </a:spcAft>
              <a:buClr>
                <a:schemeClr val="dk1"/>
              </a:buClr>
              <a:buSzPts val="10080"/>
              <a:buFont typeface="Arial"/>
              <a:buChar char="•"/>
              <a:defRPr sz="10080" b="0" i="0" u="none" strike="noStrike" cap="none">
                <a:solidFill>
                  <a:schemeClr val="dk1"/>
                </a:solidFill>
                <a:latin typeface="Calibri"/>
                <a:ea typeface="Calibri"/>
                <a:cs typeface="Calibri"/>
                <a:sym typeface="Calibri"/>
              </a:defRPr>
            </a:lvl2pPr>
            <a:lvl3pPr marL="1371600" marR="0" lvl="2"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3pPr>
            <a:lvl4pPr marL="1828800" marR="0" lvl="3"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4pPr>
            <a:lvl5pPr marL="2286000" marR="0" lvl="4"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5pPr>
            <a:lvl6pPr marL="2743200" marR="0" lvl="5"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6pPr>
            <a:lvl7pPr marL="3200400" marR="0" lvl="6"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7pPr>
            <a:lvl8pPr marL="3657600" marR="0" lvl="7"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8pPr>
            <a:lvl9pPr marL="4114800" marR="0" lvl="8" indent="-708659"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19442431" y="8069582"/>
            <a:ext cx="16327043" cy="3954778"/>
          </a:xfrm>
          <a:prstGeom prst="rect">
            <a:avLst/>
          </a:prstGeom>
          <a:noFill/>
          <a:ln>
            <a:noFill/>
          </a:ln>
        </p:spPr>
        <p:txBody>
          <a:bodyPr spcFirstLastPara="1" wrap="square" lIns="91425" tIns="91425" rIns="91425" bIns="91425" anchor="b" anchorCtr="0"/>
          <a:lstStyle>
            <a:lvl1pPr marL="457200" marR="0" lvl="0" indent="-228600" algn="l" rtl="0">
              <a:lnSpc>
                <a:spcPct val="90000"/>
              </a:lnSpc>
              <a:spcBef>
                <a:spcPts val="4200"/>
              </a:spcBef>
              <a:spcAft>
                <a:spcPts val="0"/>
              </a:spcAft>
              <a:buClr>
                <a:schemeClr val="dk1"/>
              </a:buClr>
              <a:buSzPts val="10080"/>
              <a:buFont typeface="Arial"/>
              <a:buNone/>
              <a:defRPr sz="10080" b="1"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100"/>
              </a:spcBef>
              <a:spcAft>
                <a:spcPts val="0"/>
              </a:spcAft>
              <a:buClr>
                <a:schemeClr val="dk1"/>
              </a:buClr>
              <a:buSzPts val="8400"/>
              <a:buFont typeface="Arial"/>
              <a:buNone/>
              <a:defRPr sz="8400" b="1"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100"/>
              </a:spcBef>
              <a:spcAft>
                <a:spcPts val="0"/>
              </a:spcAft>
              <a:buClr>
                <a:schemeClr val="dk1"/>
              </a:buClr>
              <a:buSzPts val="7560"/>
              <a:buFont typeface="Arial"/>
              <a:buNone/>
              <a:defRPr sz="7560" b="1"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100"/>
              </a:spcBef>
              <a:spcAft>
                <a:spcPts val="0"/>
              </a:spcAft>
              <a:buClr>
                <a:schemeClr val="dk1"/>
              </a:buClr>
              <a:buSzPts val="6720"/>
              <a:buFont typeface="Arial"/>
              <a:buNone/>
              <a:defRPr sz="6719" b="1"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100"/>
              </a:spcBef>
              <a:spcAft>
                <a:spcPts val="0"/>
              </a:spcAft>
              <a:buClr>
                <a:schemeClr val="dk1"/>
              </a:buClr>
              <a:buSzPts val="6720"/>
              <a:buFont typeface="Arial"/>
              <a:buNone/>
              <a:defRPr sz="6719" b="1"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100"/>
              </a:spcBef>
              <a:spcAft>
                <a:spcPts val="0"/>
              </a:spcAft>
              <a:buClr>
                <a:schemeClr val="dk1"/>
              </a:buClr>
              <a:buSzPts val="6720"/>
              <a:buFont typeface="Arial"/>
              <a:buNone/>
              <a:defRPr sz="6719" b="1"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100"/>
              </a:spcBef>
              <a:spcAft>
                <a:spcPts val="0"/>
              </a:spcAft>
              <a:buClr>
                <a:schemeClr val="dk1"/>
              </a:buClr>
              <a:buSzPts val="6720"/>
              <a:buFont typeface="Arial"/>
              <a:buNone/>
              <a:defRPr sz="6719" b="1"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100"/>
              </a:spcBef>
              <a:spcAft>
                <a:spcPts val="0"/>
              </a:spcAft>
              <a:buClr>
                <a:schemeClr val="dk1"/>
              </a:buClr>
              <a:buSzPts val="6720"/>
              <a:buFont typeface="Arial"/>
              <a:buNone/>
              <a:defRPr sz="6719" b="1"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100"/>
              </a:spcBef>
              <a:spcAft>
                <a:spcPts val="0"/>
              </a:spcAft>
              <a:buClr>
                <a:schemeClr val="dk1"/>
              </a:buClr>
              <a:buSzPts val="6720"/>
              <a:buFont typeface="Arial"/>
              <a:buNone/>
              <a:defRPr sz="6719"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19442431" y="12024360"/>
            <a:ext cx="16327043" cy="17686021"/>
          </a:xfrm>
          <a:prstGeom prst="rect">
            <a:avLst/>
          </a:prstGeom>
          <a:noFill/>
          <a:ln>
            <a:noFill/>
          </a:ln>
        </p:spPr>
        <p:txBody>
          <a:bodyPr spcFirstLastPara="1" wrap="square" lIns="91425" tIns="91425" rIns="91425" bIns="91425" anchor="t" anchorCtr="0"/>
          <a:lstStyle>
            <a:lvl1pPr marL="457200" marR="0" lvl="0" indent="-975360" algn="l" rtl="0">
              <a:lnSpc>
                <a:spcPct val="90000"/>
              </a:lnSpc>
              <a:spcBef>
                <a:spcPts val="4200"/>
              </a:spcBef>
              <a:spcAft>
                <a:spcPts val="0"/>
              </a:spcAft>
              <a:buClr>
                <a:schemeClr val="dk1"/>
              </a:buClr>
              <a:buSzPts val="11760"/>
              <a:buFont typeface="Arial"/>
              <a:buChar char="•"/>
              <a:defRPr sz="11760" b="0" i="0" u="none" strike="noStrike" cap="none">
                <a:solidFill>
                  <a:schemeClr val="dk1"/>
                </a:solidFill>
                <a:latin typeface="Calibri"/>
                <a:ea typeface="Calibri"/>
                <a:cs typeface="Calibri"/>
                <a:sym typeface="Calibri"/>
              </a:defRPr>
            </a:lvl1pPr>
            <a:lvl2pPr marL="914400" marR="0" lvl="1" indent="-868680" algn="l" rtl="0">
              <a:lnSpc>
                <a:spcPct val="90000"/>
              </a:lnSpc>
              <a:spcBef>
                <a:spcPts val="2100"/>
              </a:spcBef>
              <a:spcAft>
                <a:spcPts val="0"/>
              </a:spcAft>
              <a:buClr>
                <a:schemeClr val="dk1"/>
              </a:buClr>
              <a:buSzPts val="10080"/>
              <a:buFont typeface="Arial"/>
              <a:buChar char="•"/>
              <a:defRPr sz="10080" b="0" i="0" u="none" strike="noStrike" cap="none">
                <a:solidFill>
                  <a:schemeClr val="dk1"/>
                </a:solidFill>
                <a:latin typeface="Calibri"/>
                <a:ea typeface="Calibri"/>
                <a:cs typeface="Calibri"/>
                <a:sym typeface="Calibri"/>
              </a:defRPr>
            </a:lvl2pPr>
            <a:lvl3pPr marL="1371600" marR="0" lvl="2"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3pPr>
            <a:lvl4pPr marL="1828800" marR="0" lvl="3"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4pPr>
            <a:lvl5pPr marL="2286000" marR="0" lvl="4"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5pPr>
            <a:lvl6pPr marL="2743200" marR="0" lvl="5"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6pPr>
            <a:lvl7pPr marL="3200400" marR="0" lvl="6"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7pPr>
            <a:lvl8pPr marL="3657600" marR="0" lvl="7"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8pPr>
            <a:lvl9pPr marL="4114800" marR="0" lvl="8" indent="-708659"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2640330" y="30510488"/>
            <a:ext cx="86410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12721590" y="30510488"/>
            <a:ext cx="1296162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040">
                <a:solidFill>
                  <a:srgbClr val="888888"/>
                </a:solidFill>
                <a:latin typeface="Calibri"/>
                <a:ea typeface="Calibri"/>
                <a:cs typeface="Calibri"/>
                <a:sym typeface="Calibri"/>
              </a:defRPr>
            </a:lvl1pPr>
            <a:lvl2pPr marL="0" marR="0" lvl="1" indent="0" algn="r" rtl="0">
              <a:spcBef>
                <a:spcPts val="0"/>
              </a:spcBef>
              <a:buNone/>
              <a:defRPr sz="5040">
                <a:solidFill>
                  <a:srgbClr val="888888"/>
                </a:solidFill>
                <a:latin typeface="Calibri"/>
                <a:ea typeface="Calibri"/>
                <a:cs typeface="Calibri"/>
                <a:sym typeface="Calibri"/>
              </a:defRPr>
            </a:lvl2pPr>
            <a:lvl3pPr marL="0" marR="0" lvl="2" indent="0" algn="r" rtl="0">
              <a:spcBef>
                <a:spcPts val="0"/>
              </a:spcBef>
              <a:buNone/>
              <a:defRPr sz="5040">
                <a:solidFill>
                  <a:srgbClr val="888888"/>
                </a:solidFill>
                <a:latin typeface="Calibri"/>
                <a:ea typeface="Calibri"/>
                <a:cs typeface="Calibri"/>
                <a:sym typeface="Calibri"/>
              </a:defRPr>
            </a:lvl3pPr>
            <a:lvl4pPr marL="0" marR="0" lvl="3" indent="0" algn="r" rtl="0">
              <a:spcBef>
                <a:spcPts val="0"/>
              </a:spcBef>
              <a:buNone/>
              <a:defRPr sz="5040">
                <a:solidFill>
                  <a:srgbClr val="888888"/>
                </a:solidFill>
                <a:latin typeface="Calibri"/>
                <a:ea typeface="Calibri"/>
                <a:cs typeface="Calibri"/>
                <a:sym typeface="Calibri"/>
              </a:defRPr>
            </a:lvl4pPr>
            <a:lvl5pPr marL="0" marR="0" lvl="4" indent="0" algn="r" rtl="0">
              <a:spcBef>
                <a:spcPts val="0"/>
              </a:spcBef>
              <a:buNone/>
              <a:defRPr sz="5040">
                <a:solidFill>
                  <a:srgbClr val="888888"/>
                </a:solidFill>
                <a:latin typeface="Calibri"/>
                <a:ea typeface="Calibri"/>
                <a:cs typeface="Calibri"/>
                <a:sym typeface="Calibri"/>
              </a:defRPr>
            </a:lvl5pPr>
            <a:lvl6pPr marL="0" marR="0" lvl="5" indent="0" algn="r" rtl="0">
              <a:spcBef>
                <a:spcPts val="0"/>
              </a:spcBef>
              <a:buNone/>
              <a:defRPr sz="5040">
                <a:solidFill>
                  <a:srgbClr val="888888"/>
                </a:solidFill>
                <a:latin typeface="Calibri"/>
                <a:ea typeface="Calibri"/>
                <a:cs typeface="Calibri"/>
                <a:sym typeface="Calibri"/>
              </a:defRPr>
            </a:lvl6pPr>
            <a:lvl7pPr marL="0" marR="0" lvl="6" indent="0" algn="r" rtl="0">
              <a:spcBef>
                <a:spcPts val="0"/>
              </a:spcBef>
              <a:buNone/>
              <a:defRPr sz="5040">
                <a:solidFill>
                  <a:srgbClr val="888888"/>
                </a:solidFill>
                <a:latin typeface="Calibri"/>
                <a:ea typeface="Calibri"/>
                <a:cs typeface="Calibri"/>
                <a:sym typeface="Calibri"/>
              </a:defRPr>
            </a:lvl7pPr>
            <a:lvl8pPr marL="0" marR="0" lvl="7" indent="0" algn="r" rtl="0">
              <a:spcBef>
                <a:spcPts val="0"/>
              </a:spcBef>
              <a:buNone/>
              <a:defRPr sz="5040">
                <a:solidFill>
                  <a:srgbClr val="888888"/>
                </a:solidFill>
                <a:latin typeface="Calibri"/>
                <a:ea typeface="Calibri"/>
                <a:cs typeface="Calibri"/>
                <a:sym typeface="Calibri"/>
              </a:defRPr>
            </a:lvl8pPr>
            <a:lvl9pPr marL="0" marR="0" lvl="8" indent="0" algn="r" rtl="0">
              <a:spcBef>
                <a:spcPts val="0"/>
              </a:spcBef>
              <a:buNone/>
              <a:defRPr sz="50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2640330" y="1752607"/>
            <a:ext cx="33124140" cy="6362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8480"/>
              <a:buFont typeface="Calibri"/>
              <a:buNone/>
              <a:defRPr sz="184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51" name="Shape 51"/>
          <p:cNvSpPr txBox="1">
            <a:spLocks noGrp="1"/>
          </p:cNvSpPr>
          <p:nvPr>
            <p:ph type="dt" idx="10"/>
          </p:nvPr>
        </p:nvSpPr>
        <p:spPr>
          <a:xfrm>
            <a:off x="2640330" y="30510488"/>
            <a:ext cx="86410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12721590" y="30510488"/>
            <a:ext cx="1296162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040">
                <a:solidFill>
                  <a:srgbClr val="888888"/>
                </a:solidFill>
                <a:latin typeface="Calibri"/>
                <a:ea typeface="Calibri"/>
                <a:cs typeface="Calibri"/>
                <a:sym typeface="Calibri"/>
              </a:defRPr>
            </a:lvl1pPr>
            <a:lvl2pPr marL="0" marR="0" lvl="1" indent="0" algn="r" rtl="0">
              <a:spcBef>
                <a:spcPts val="0"/>
              </a:spcBef>
              <a:buNone/>
              <a:defRPr sz="5040">
                <a:solidFill>
                  <a:srgbClr val="888888"/>
                </a:solidFill>
                <a:latin typeface="Calibri"/>
                <a:ea typeface="Calibri"/>
                <a:cs typeface="Calibri"/>
                <a:sym typeface="Calibri"/>
              </a:defRPr>
            </a:lvl2pPr>
            <a:lvl3pPr marL="0" marR="0" lvl="2" indent="0" algn="r" rtl="0">
              <a:spcBef>
                <a:spcPts val="0"/>
              </a:spcBef>
              <a:buNone/>
              <a:defRPr sz="5040">
                <a:solidFill>
                  <a:srgbClr val="888888"/>
                </a:solidFill>
                <a:latin typeface="Calibri"/>
                <a:ea typeface="Calibri"/>
                <a:cs typeface="Calibri"/>
                <a:sym typeface="Calibri"/>
              </a:defRPr>
            </a:lvl3pPr>
            <a:lvl4pPr marL="0" marR="0" lvl="3" indent="0" algn="r" rtl="0">
              <a:spcBef>
                <a:spcPts val="0"/>
              </a:spcBef>
              <a:buNone/>
              <a:defRPr sz="5040">
                <a:solidFill>
                  <a:srgbClr val="888888"/>
                </a:solidFill>
                <a:latin typeface="Calibri"/>
                <a:ea typeface="Calibri"/>
                <a:cs typeface="Calibri"/>
                <a:sym typeface="Calibri"/>
              </a:defRPr>
            </a:lvl4pPr>
            <a:lvl5pPr marL="0" marR="0" lvl="4" indent="0" algn="r" rtl="0">
              <a:spcBef>
                <a:spcPts val="0"/>
              </a:spcBef>
              <a:buNone/>
              <a:defRPr sz="5040">
                <a:solidFill>
                  <a:srgbClr val="888888"/>
                </a:solidFill>
                <a:latin typeface="Calibri"/>
                <a:ea typeface="Calibri"/>
                <a:cs typeface="Calibri"/>
                <a:sym typeface="Calibri"/>
              </a:defRPr>
            </a:lvl5pPr>
            <a:lvl6pPr marL="0" marR="0" lvl="5" indent="0" algn="r" rtl="0">
              <a:spcBef>
                <a:spcPts val="0"/>
              </a:spcBef>
              <a:buNone/>
              <a:defRPr sz="5040">
                <a:solidFill>
                  <a:srgbClr val="888888"/>
                </a:solidFill>
                <a:latin typeface="Calibri"/>
                <a:ea typeface="Calibri"/>
                <a:cs typeface="Calibri"/>
                <a:sym typeface="Calibri"/>
              </a:defRPr>
            </a:lvl6pPr>
            <a:lvl7pPr marL="0" marR="0" lvl="6" indent="0" algn="r" rtl="0">
              <a:spcBef>
                <a:spcPts val="0"/>
              </a:spcBef>
              <a:buNone/>
              <a:defRPr sz="5040">
                <a:solidFill>
                  <a:srgbClr val="888888"/>
                </a:solidFill>
                <a:latin typeface="Calibri"/>
                <a:ea typeface="Calibri"/>
                <a:cs typeface="Calibri"/>
                <a:sym typeface="Calibri"/>
              </a:defRPr>
            </a:lvl7pPr>
            <a:lvl8pPr marL="0" marR="0" lvl="7" indent="0" algn="r" rtl="0">
              <a:spcBef>
                <a:spcPts val="0"/>
              </a:spcBef>
              <a:buNone/>
              <a:defRPr sz="5040">
                <a:solidFill>
                  <a:srgbClr val="888888"/>
                </a:solidFill>
                <a:latin typeface="Calibri"/>
                <a:ea typeface="Calibri"/>
                <a:cs typeface="Calibri"/>
                <a:sym typeface="Calibri"/>
              </a:defRPr>
            </a:lvl8pPr>
            <a:lvl9pPr marL="0" marR="0" lvl="8" indent="0" algn="r" rtl="0">
              <a:spcBef>
                <a:spcPts val="0"/>
              </a:spcBef>
              <a:buNone/>
              <a:defRPr sz="50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54"/>
        <p:cNvGrpSpPr/>
        <p:nvPr/>
      </p:nvGrpSpPr>
      <p:grpSpPr>
        <a:xfrm>
          <a:off x="0" y="0"/>
          <a:ext cx="0" cy="0"/>
          <a:chOff x="0" y="0"/>
          <a:chExt cx="0" cy="0"/>
        </a:xfrm>
      </p:grpSpPr>
      <p:sp>
        <p:nvSpPr>
          <p:cNvPr id="55" name="Shape 55"/>
          <p:cNvSpPr txBox="1">
            <a:spLocks noGrp="1"/>
          </p:cNvSpPr>
          <p:nvPr>
            <p:ph type="dt" idx="10"/>
          </p:nvPr>
        </p:nvSpPr>
        <p:spPr>
          <a:xfrm>
            <a:off x="2640330" y="30510488"/>
            <a:ext cx="86410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56" name="Shape 56"/>
          <p:cNvSpPr txBox="1">
            <a:spLocks noGrp="1"/>
          </p:cNvSpPr>
          <p:nvPr>
            <p:ph type="ftr" idx="11"/>
          </p:nvPr>
        </p:nvSpPr>
        <p:spPr>
          <a:xfrm>
            <a:off x="12721590" y="30510488"/>
            <a:ext cx="1296162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040">
                <a:solidFill>
                  <a:srgbClr val="888888"/>
                </a:solidFill>
                <a:latin typeface="Calibri"/>
                <a:ea typeface="Calibri"/>
                <a:cs typeface="Calibri"/>
                <a:sym typeface="Calibri"/>
              </a:defRPr>
            </a:lvl1pPr>
            <a:lvl2pPr marL="0" marR="0" lvl="1" indent="0" algn="r" rtl="0">
              <a:spcBef>
                <a:spcPts val="0"/>
              </a:spcBef>
              <a:buNone/>
              <a:defRPr sz="5040">
                <a:solidFill>
                  <a:srgbClr val="888888"/>
                </a:solidFill>
                <a:latin typeface="Calibri"/>
                <a:ea typeface="Calibri"/>
                <a:cs typeface="Calibri"/>
                <a:sym typeface="Calibri"/>
              </a:defRPr>
            </a:lvl2pPr>
            <a:lvl3pPr marL="0" marR="0" lvl="2" indent="0" algn="r" rtl="0">
              <a:spcBef>
                <a:spcPts val="0"/>
              </a:spcBef>
              <a:buNone/>
              <a:defRPr sz="5040">
                <a:solidFill>
                  <a:srgbClr val="888888"/>
                </a:solidFill>
                <a:latin typeface="Calibri"/>
                <a:ea typeface="Calibri"/>
                <a:cs typeface="Calibri"/>
                <a:sym typeface="Calibri"/>
              </a:defRPr>
            </a:lvl3pPr>
            <a:lvl4pPr marL="0" marR="0" lvl="3" indent="0" algn="r" rtl="0">
              <a:spcBef>
                <a:spcPts val="0"/>
              </a:spcBef>
              <a:buNone/>
              <a:defRPr sz="5040">
                <a:solidFill>
                  <a:srgbClr val="888888"/>
                </a:solidFill>
                <a:latin typeface="Calibri"/>
                <a:ea typeface="Calibri"/>
                <a:cs typeface="Calibri"/>
                <a:sym typeface="Calibri"/>
              </a:defRPr>
            </a:lvl4pPr>
            <a:lvl5pPr marL="0" marR="0" lvl="4" indent="0" algn="r" rtl="0">
              <a:spcBef>
                <a:spcPts val="0"/>
              </a:spcBef>
              <a:buNone/>
              <a:defRPr sz="5040">
                <a:solidFill>
                  <a:srgbClr val="888888"/>
                </a:solidFill>
                <a:latin typeface="Calibri"/>
                <a:ea typeface="Calibri"/>
                <a:cs typeface="Calibri"/>
                <a:sym typeface="Calibri"/>
              </a:defRPr>
            </a:lvl5pPr>
            <a:lvl6pPr marL="0" marR="0" lvl="5" indent="0" algn="r" rtl="0">
              <a:spcBef>
                <a:spcPts val="0"/>
              </a:spcBef>
              <a:buNone/>
              <a:defRPr sz="5040">
                <a:solidFill>
                  <a:srgbClr val="888888"/>
                </a:solidFill>
                <a:latin typeface="Calibri"/>
                <a:ea typeface="Calibri"/>
                <a:cs typeface="Calibri"/>
                <a:sym typeface="Calibri"/>
              </a:defRPr>
            </a:lvl6pPr>
            <a:lvl7pPr marL="0" marR="0" lvl="6" indent="0" algn="r" rtl="0">
              <a:spcBef>
                <a:spcPts val="0"/>
              </a:spcBef>
              <a:buNone/>
              <a:defRPr sz="5040">
                <a:solidFill>
                  <a:srgbClr val="888888"/>
                </a:solidFill>
                <a:latin typeface="Calibri"/>
                <a:ea typeface="Calibri"/>
                <a:cs typeface="Calibri"/>
                <a:sym typeface="Calibri"/>
              </a:defRPr>
            </a:lvl7pPr>
            <a:lvl8pPr marL="0" marR="0" lvl="7" indent="0" algn="r" rtl="0">
              <a:spcBef>
                <a:spcPts val="0"/>
              </a:spcBef>
              <a:buNone/>
              <a:defRPr sz="5040">
                <a:solidFill>
                  <a:srgbClr val="888888"/>
                </a:solidFill>
                <a:latin typeface="Calibri"/>
                <a:ea typeface="Calibri"/>
                <a:cs typeface="Calibri"/>
                <a:sym typeface="Calibri"/>
              </a:defRPr>
            </a:lvl8pPr>
            <a:lvl9pPr marL="0" marR="0" lvl="8" indent="0" algn="r" rtl="0">
              <a:spcBef>
                <a:spcPts val="0"/>
              </a:spcBef>
              <a:buNone/>
              <a:defRPr sz="50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58"/>
        <p:cNvGrpSpPr/>
        <p:nvPr/>
      </p:nvGrpSpPr>
      <p:grpSpPr>
        <a:xfrm>
          <a:off x="0" y="0"/>
          <a:ext cx="0" cy="0"/>
          <a:chOff x="0" y="0"/>
          <a:chExt cx="0" cy="0"/>
        </a:xfrm>
      </p:grpSpPr>
      <p:sp>
        <p:nvSpPr>
          <p:cNvPr id="59" name="Shape 59"/>
          <p:cNvSpPr txBox="1">
            <a:spLocks noGrp="1"/>
          </p:cNvSpPr>
          <p:nvPr>
            <p:ph type="title"/>
          </p:nvPr>
        </p:nvSpPr>
        <p:spPr>
          <a:xfrm>
            <a:off x="2645332" y="2194560"/>
            <a:ext cx="12386549" cy="768096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13440"/>
              <a:buFont typeface="Calibri"/>
              <a:buNone/>
              <a:defRPr sz="1343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0" name="Shape 60"/>
          <p:cNvSpPr txBox="1">
            <a:spLocks noGrp="1"/>
          </p:cNvSpPr>
          <p:nvPr>
            <p:ph type="body" idx="1"/>
          </p:nvPr>
        </p:nvSpPr>
        <p:spPr>
          <a:xfrm>
            <a:off x="16327042" y="4739647"/>
            <a:ext cx="19442430" cy="23393400"/>
          </a:xfrm>
          <a:prstGeom prst="rect">
            <a:avLst/>
          </a:prstGeom>
          <a:noFill/>
          <a:ln>
            <a:noFill/>
          </a:ln>
        </p:spPr>
        <p:txBody>
          <a:bodyPr spcFirstLastPara="1" wrap="square" lIns="91425" tIns="91425" rIns="91425" bIns="91425" anchor="t" anchorCtr="0"/>
          <a:lstStyle>
            <a:lvl1pPr marL="457200" marR="0" lvl="0" indent="-1082040" algn="l" rtl="0">
              <a:lnSpc>
                <a:spcPct val="90000"/>
              </a:lnSpc>
              <a:spcBef>
                <a:spcPts val="4200"/>
              </a:spcBef>
              <a:spcAft>
                <a:spcPts val="0"/>
              </a:spcAft>
              <a:buClr>
                <a:schemeClr val="dk1"/>
              </a:buClr>
              <a:buSzPts val="13440"/>
              <a:buFont typeface="Arial"/>
              <a:buChar char="•"/>
              <a:defRPr sz="13439" b="0" i="0" u="none" strike="noStrike" cap="none">
                <a:solidFill>
                  <a:schemeClr val="dk1"/>
                </a:solidFill>
                <a:latin typeface="Calibri"/>
                <a:ea typeface="Calibri"/>
                <a:cs typeface="Calibri"/>
                <a:sym typeface="Calibri"/>
              </a:defRPr>
            </a:lvl1pPr>
            <a:lvl2pPr marL="914400" marR="0" lvl="1" indent="-975360" algn="l" rtl="0">
              <a:lnSpc>
                <a:spcPct val="90000"/>
              </a:lnSpc>
              <a:spcBef>
                <a:spcPts val="2100"/>
              </a:spcBef>
              <a:spcAft>
                <a:spcPts val="0"/>
              </a:spcAft>
              <a:buClr>
                <a:schemeClr val="dk1"/>
              </a:buClr>
              <a:buSzPts val="11760"/>
              <a:buFont typeface="Arial"/>
              <a:buChar char="•"/>
              <a:defRPr sz="11760" b="0" i="0" u="none" strike="noStrike" cap="none">
                <a:solidFill>
                  <a:schemeClr val="dk1"/>
                </a:solidFill>
                <a:latin typeface="Calibri"/>
                <a:ea typeface="Calibri"/>
                <a:cs typeface="Calibri"/>
                <a:sym typeface="Calibri"/>
              </a:defRPr>
            </a:lvl2pPr>
            <a:lvl3pPr marL="1371600" marR="0" lvl="2" indent="-868680" algn="l" rtl="0">
              <a:lnSpc>
                <a:spcPct val="90000"/>
              </a:lnSpc>
              <a:spcBef>
                <a:spcPts val="2100"/>
              </a:spcBef>
              <a:spcAft>
                <a:spcPts val="0"/>
              </a:spcAft>
              <a:buClr>
                <a:schemeClr val="dk1"/>
              </a:buClr>
              <a:buSzPts val="10080"/>
              <a:buFont typeface="Arial"/>
              <a:buChar char="•"/>
              <a:defRPr sz="10080" b="0" i="0" u="none" strike="noStrike" cap="none">
                <a:solidFill>
                  <a:schemeClr val="dk1"/>
                </a:solidFill>
                <a:latin typeface="Calibri"/>
                <a:ea typeface="Calibri"/>
                <a:cs typeface="Calibri"/>
                <a:sym typeface="Calibri"/>
              </a:defRPr>
            </a:lvl3pPr>
            <a:lvl4pPr marL="1828800" marR="0" lvl="3"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4pPr>
            <a:lvl5pPr marL="2286000" marR="0" lvl="4"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5pPr>
            <a:lvl6pPr marL="2743200" marR="0" lvl="5"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6pPr>
            <a:lvl7pPr marL="3200400" marR="0" lvl="6"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7pPr>
            <a:lvl8pPr marL="3657600" marR="0" lvl="7"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8pPr>
            <a:lvl9pPr marL="4114800" marR="0" lvl="8"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9pPr>
          </a:lstStyle>
          <a:p>
            <a:endParaRPr/>
          </a:p>
        </p:txBody>
      </p:sp>
      <p:sp>
        <p:nvSpPr>
          <p:cNvPr id="61" name="Shape 61"/>
          <p:cNvSpPr txBox="1">
            <a:spLocks noGrp="1"/>
          </p:cNvSpPr>
          <p:nvPr>
            <p:ph type="body" idx="2"/>
          </p:nvPr>
        </p:nvSpPr>
        <p:spPr>
          <a:xfrm>
            <a:off x="2645332" y="9875520"/>
            <a:ext cx="12386549" cy="1829562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200"/>
              </a:spcBef>
              <a:spcAft>
                <a:spcPts val="0"/>
              </a:spcAft>
              <a:buClr>
                <a:schemeClr val="dk1"/>
              </a:buClr>
              <a:buSzPts val="6720"/>
              <a:buFont typeface="Arial"/>
              <a:buNone/>
              <a:defRPr sz="6719"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100"/>
              </a:spcBef>
              <a:spcAft>
                <a:spcPts val="0"/>
              </a:spcAft>
              <a:buClr>
                <a:schemeClr val="dk1"/>
              </a:buClr>
              <a:buSzPts val="5880"/>
              <a:buFont typeface="Arial"/>
              <a:buNone/>
              <a:defRPr sz="588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100"/>
              </a:spcBef>
              <a:spcAft>
                <a:spcPts val="0"/>
              </a:spcAft>
              <a:buClr>
                <a:schemeClr val="dk1"/>
              </a:buClr>
              <a:buSzPts val="5040"/>
              <a:buFont typeface="Arial"/>
              <a:buNone/>
              <a:defRPr sz="504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100"/>
              </a:spcBef>
              <a:spcAft>
                <a:spcPts val="0"/>
              </a:spcAft>
              <a:buClr>
                <a:schemeClr val="dk1"/>
              </a:buClr>
              <a:buSzPts val="4200"/>
              <a:buFont typeface="Arial"/>
              <a:buNone/>
              <a:defRPr sz="4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100"/>
              </a:spcBef>
              <a:spcAft>
                <a:spcPts val="0"/>
              </a:spcAft>
              <a:buClr>
                <a:schemeClr val="dk1"/>
              </a:buClr>
              <a:buSzPts val="4200"/>
              <a:buFont typeface="Arial"/>
              <a:buNone/>
              <a:defRPr sz="42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100"/>
              </a:spcBef>
              <a:spcAft>
                <a:spcPts val="0"/>
              </a:spcAft>
              <a:buClr>
                <a:schemeClr val="dk1"/>
              </a:buClr>
              <a:buSzPts val="4200"/>
              <a:buFont typeface="Arial"/>
              <a:buNone/>
              <a:defRPr sz="4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100"/>
              </a:spcBef>
              <a:spcAft>
                <a:spcPts val="0"/>
              </a:spcAft>
              <a:buClr>
                <a:schemeClr val="dk1"/>
              </a:buClr>
              <a:buSzPts val="4200"/>
              <a:buFont typeface="Arial"/>
              <a:buNone/>
              <a:defRPr sz="4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100"/>
              </a:spcBef>
              <a:spcAft>
                <a:spcPts val="0"/>
              </a:spcAft>
              <a:buClr>
                <a:schemeClr val="dk1"/>
              </a:buClr>
              <a:buSzPts val="4200"/>
              <a:buFont typeface="Arial"/>
              <a:buNone/>
              <a:defRPr sz="4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100"/>
              </a:spcBef>
              <a:spcAft>
                <a:spcPts val="0"/>
              </a:spcAft>
              <a:buClr>
                <a:schemeClr val="dk1"/>
              </a:buClr>
              <a:buSzPts val="4200"/>
              <a:buFont typeface="Arial"/>
              <a:buNone/>
              <a:defRPr sz="4200" b="0" i="0" u="none" strike="noStrike" cap="none">
                <a:solidFill>
                  <a:schemeClr val="dk1"/>
                </a:solidFill>
                <a:latin typeface="Calibri"/>
                <a:ea typeface="Calibri"/>
                <a:cs typeface="Calibri"/>
                <a:sym typeface="Calibri"/>
              </a:defRPr>
            </a:lvl9pPr>
          </a:lstStyle>
          <a:p>
            <a:endParaRPr/>
          </a:p>
        </p:txBody>
      </p:sp>
      <p:sp>
        <p:nvSpPr>
          <p:cNvPr id="62" name="Shape 62"/>
          <p:cNvSpPr txBox="1">
            <a:spLocks noGrp="1"/>
          </p:cNvSpPr>
          <p:nvPr>
            <p:ph type="dt" idx="10"/>
          </p:nvPr>
        </p:nvSpPr>
        <p:spPr>
          <a:xfrm>
            <a:off x="2640330" y="30510488"/>
            <a:ext cx="86410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63" name="Shape 63"/>
          <p:cNvSpPr txBox="1">
            <a:spLocks noGrp="1"/>
          </p:cNvSpPr>
          <p:nvPr>
            <p:ph type="ftr" idx="11"/>
          </p:nvPr>
        </p:nvSpPr>
        <p:spPr>
          <a:xfrm>
            <a:off x="12721590" y="30510488"/>
            <a:ext cx="1296162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040">
                <a:solidFill>
                  <a:srgbClr val="888888"/>
                </a:solidFill>
                <a:latin typeface="Calibri"/>
                <a:ea typeface="Calibri"/>
                <a:cs typeface="Calibri"/>
                <a:sym typeface="Calibri"/>
              </a:defRPr>
            </a:lvl1pPr>
            <a:lvl2pPr marL="0" marR="0" lvl="1" indent="0" algn="r" rtl="0">
              <a:spcBef>
                <a:spcPts val="0"/>
              </a:spcBef>
              <a:buNone/>
              <a:defRPr sz="5040">
                <a:solidFill>
                  <a:srgbClr val="888888"/>
                </a:solidFill>
                <a:latin typeface="Calibri"/>
                <a:ea typeface="Calibri"/>
                <a:cs typeface="Calibri"/>
                <a:sym typeface="Calibri"/>
              </a:defRPr>
            </a:lvl2pPr>
            <a:lvl3pPr marL="0" marR="0" lvl="2" indent="0" algn="r" rtl="0">
              <a:spcBef>
                <a:spcPts val="0"/>
              </a:spcBef>
              <a:buNone/>
              <a:defRPr sz="5040">
                <a:solidFill>
                  <a:srgbClr val="888888"/>
                </a:solidFill>
                <a:latin typeface="Calibri"/>
                <a:ea typeface="Calibri"/>
                <a:cs typeface="Calibri"/>
                <a:sym typeface="Calibri"/>
              </a:defRPr>
            </a:lvl3pPr>
            <a:lvl4pPr marL="0" marR="0" lvl="3" indent="0" algn="r" rtl="0">
              <a:spcBef>
                <a:spcPts val="0"/>
              </a:spcBef>
              <a:buNone/>
              <a:defRPr sz="5040">
                <a:solidFill>
                  <a:srgbClr val="888888"/>
                </a:solidFill>
                <a:latin typeface="Calibri"/>
                <a:ea typeface="Calibri"/>
                <a:cs typeface="Calibri"/>
                <a:sym typeface="Calibri"/>
              </a:defRPr>
            </a:lvl4pPr>
            <a:lvl5pPr marL="0" marR="0" lvl="4" indent="0" algn="r" rtl="0">
              <a:spcBef>
                <a:spcPts val="0"/>
              </a:spcBef>
              <a:buNone/>
              <a:defRPr sz="5040">
                <a:solidFill>
                  <a:srgbClr val="888888"/>
                </a:solidFill>
                <a:latin typeface="Calibri"/>
                <a:ea typeface="Calibri"/>
                <a:cs typeface="Calibri"/>
                <a:sym typeface="Calibri"/>
              </a:defRPr>
            </a:lvl5pPr>
            <a:lvl6pPr marL="0" marR="0" lvl="5" indent="0" algn="r" rtl="0">
              <a:spcBef>
                <a:spcPts val="0"/>
              </a:spcBef>
              <a:buNone/>
              <a:defRPr sz="5040">
                <a:solidFill>
                  <a:srgbClr val="888888"/>
                </a:solidFill>
                <a:latin typeface="Calibri"/>
                <a:ea typeface="Calibri"/>
                <a:cs typeface="Calibri"/>
                <a:sym typeface="Calibri"/>
              </a:defRPr>
            </a:lvl6pPr>
            <a:lvl7pPr marL="0" marR="0" lvl="6" indent="0" algn="r" rtl="0">
              <a:spcBef>
                <a:spcPts val="0"/>
              </a:spcBef>
              <a:buNone/>
              <a:defRPr sz="5040">
                <a:solidFill>
                  <a:srgbClr val="888888"/>
                </a:solidFill>
                <a:latin typeface="Calibri"/>
                <a:ea typeface="Calibri"/>
                <a:cs typeface="Calibri"/>
                <a:sym typeface="Calibri"/>
              </a:defRPr>
            </a:lvl7pPr>
            <a:lvl8pPr marL="0" marR="0" lvl="7" indent="0" algn="r" rtl="0">
              <a:spcBef>
                <a:spcPts val="0"/>
              </a:spcBef>
              <a:buNone/>
              <a:defRPr sz="5040">
                <a:solidFill>
                  <a:srgbClr val="888888"/>
                </a:solidFill>
                <a:latin typeface="Calibri"/>
                <a:ea typeface="Calibri"/>
                <a:cs typeface="Calibri"/>
                <a:sym typeface="Calibri"/>
              </a:defRPr>
            </a:lvl8pPr>
            <a:lvl9pPr marL="0" marR="0" lvl="8" indent="0" algn="r" rtl="0">
              <a:spcBef>
                <a:spcPts val="0"/>
              </a:spcBef>
              <a:buNone/>
              <a:defRPr sz="50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65"/>
        <p:cNvGrpSpPr/>
        <p:nvPr/>
      </p:nvGrpSpPr>
      <p:grpSpPr>
        <a:xfrm>
          <a:off x="0" y="0"/>
          <a:ext cx="0" cy="0"/>
          <a:chOff x="0" y="0"/>
          <a:chExt cx="0" cy="0"/>
        </a:xfrm>
      </p:grpSpPr>
      <p:sp>
        <p:nvSpPr>
          <p:cNvPr id="66" name="Shape 66"/>
          <p:cNvSpPr txBox="1">
            <a:spLocks noGrp="1"/>
          </p:cNvSpPr>
          <p:nvPr>
            <p:ph type="title"/>
          </p:nvPr>
        </p:nvSpPr>
        <p:spPr>
          <a:xfrm>
            <a:off x="2645332" y="2194560"/>
            <a:ext cx="12386549" cy="7680960"/>
          </a:xfrm>
          <a:prstGeom prst="rect">
            <a:avLst/>
          </a:prstGeom>
          <a:noFill/>
          <a:ln>
            <a:noFill/>
          </a:ln>
        </p:spPr>
        <p:txBody>
          <a:bodyPr spcFirstLastPara="1" wrap="square" lIns="91425" tIns="91425" rIns="91425" bIns="91425" anchor="b" anchorCtr="0"/>
          <a:lstStyle>
            <a:lvl1pPr marR="0" lvl="0" algn="l" rtl="0">
              <a:lnSpc>
                <a:spcPct val="90000"/>
              </a:lnSpc>
              <a:spcBef>
                <a:spcPts val="0"/>
              </a:spcBef>
              <a:spcAft>
                <a:spcPts val="0"/>
              </a:spcAft>
              <a:buClr>
                <a:schemeClr val="dk1"/>
              </a:buClr>
              <a:buSzPts val="13440"/>
              <a:buFont typeface="Calibri"/>
              <a:buNone/>
              <a:defRPr sz="13439"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67" name="Shape 67"/>
          <p:cNvSpPr>
            <a:spLocks noGrp="1"/>
          </p:cNvSpPr>
          <p:nvPr>
            <p:ph type="pic" idx="2"/>
          </p:nvPr>
        </p:nvSpPr>
        <p:spPr>
          <a:xfrm>
            <a:off x="16327042" y="4739647"/>
            <a:ext cx="19442430" cy="23393400"/>
          </a:xfrm>
          <a:prstGeom prst="rect">
            <a:avLst/>
          </a:prstGeom>
          <a:noFill/>
          <a:ln>
            <a:noFill/>
          </a:ln>
        </p:spPr>
        <p:txBody>
          <a:bodyPr spcFirstLastPara="1" wrap="square" lIns="91425" tIns="91425" rIns="91425" bIns="91425" anchor="t" anchorCtr="0"/>
          <a:lstStyle>
            <a:lvl1pPr marR="0" lvl="0" algn="l" rtl="0">
              <a:lnSpc>
                <a:spcPct val="90000"/>
              </a:lnSpc>
              <a:spcBef>
                <a:spcPts val="4200"/>
              </a:spcBef>
              <a:spcAft>
                <a:spcPts val="0"/>
              </a:spcAft>
              <a:buClr>
                <a:schemeClr val="dk1"/>
              </a:buClr>
              <a:buSzPts val="13440"/>
              <a:buFont typeface="Arial"/>
              <a:buNone/>
              <a:defRPr sz="13439" b="0" i="0" u="none" strike="noStrike" cap="none">
                <a:solidFill>
                  <a:schemeClr val="dk1"/>
                </a:solidFill>
                <a:latin typeface="Calibri"/>
                <a:ea typeface="Calibri"/>
                <a:cs typeface="Calibri"/>
                <a:sym typeface="Calibri"/>
              </a:defRPr>
            </a:lvl1pPr>
            <a:lvl2pPr marR="0" lvl="1" algn="l" rtl="0">
              <a:lnSpc>
                <a:spcPct val="90000"/>
              </a:lnSpc>
              <a:spcBef>
                <a:spcPts val="2100"/>
              </a:spcBef>
              <a:spcAft>
                <a:spcPts val="0"/>
              </a:spcAft>
              <a:buClr>
                <a:schemeClr val="dk1"/>
              </a:buClr>
              <a:buSzPts val="11760"/>
              <a:buFont typeface="Arial"/>
              <a:buNone/>
              <a:defRPr sz="11760" b="0" i="0" u="none" strike="noStrike" cap="none">
                <a:solidFill>
                  <a:schemeClr val="dk1"/>
                </a:solidFill>
                <a:latin typeface="Calibri"/>
                <a:ea typeface="Calibri"/>
                <a:cs typeface="Calibri"/>
                <a:sym typeface="Calibri"/>
              </a:defRPr>
            </a:lvl2pPr>
            <a:lvl3pPr marR="0" lvl="2" algn="l" rtl="0">
              <a:lnSpc>
                <a:spcPct val="90000"/>
              </a:lnSpc>
              <a:spcBef>
                <a:spcPts val="2100"/>
              </a:spcBef>
              <a:spcAft>
                <a:spcPts val="0"/>
              </a:spcAft>
              <a:buClr>
                <a:schemeClr val="dk1"/>
              </a:buClr>
              <a:buSzPts val="10080"/>
              <a:buFont typeface="Arial"/>
              <a:buNone/>
              <a:defRPr sz="10080" b="0" i="0" u="none" strike="noStrike" cap="none">
                <a:solidFill>
                  <a:schemeClr val="dk1"/>
                </a:solidFill>
                <a:latin typeface="Calibri"/>
                <a:ea typeface="Calibri"/>
                <a:cs typeface="Calibri"/>
                <a:sym typeface="Calibri"/>
              </a:defRPr>
            </a:lvl3pPr>
            <a:lvl4pPr marR="0" lvl="3" algn="l" rtl="0">
              <a:lnSpc>
                <a:spcPct val="90000"/>
              </a:lnSpc>
              <a:spcBef>
                <a:spcPts val="2100"/>
              </a:spcBef>
              <a:spcAft>
                <a:spcPts val="0"/>
              </a:spcAft>
              <a:buClr>
                <a:schemeClr val="dk1"/>
              </a:buClr>
              <a:buSzPts val="8400"/>
              <a:buFont typeface="Arial"/>
              <a:buNone/>
              <a:defRPr sz="8400" b="0" i="0" u="none" strike="noStrike" cap="none">
                <a:solidFill>
                  <a:schemeClr val="dk1"/>
                </a:solidFill>
                <a:latin typeface="Calibri"/>
                <a:ea typeface="Calibri"/>
                <a:cs typeface="Calibri"/>
                <a:sym typeface="Calibri"/>
              </a:defRPr>
            </a:lvl4pPr>
            <a:lvl5pPr marR="0" lvl="4" algn="l" rtl="0">
              <a:lnSpc>
                <a:spcPct val="90000"/>
              </a:lnSpc>
              <a:spcBef>
                <a:spcPts val="2100"/>
              </a:spcBef>
              <a:spcAft>
                <a:spcPts val="0"/>
              </a:spcAft>
              <a:buClr>
                <a:schemeClr val="dk1"/>
              </a:buClr>
              <a:buSzPts val="8400"/>
              <a:buFont typeface="Arial"/>
              <a:buNone/>
              <a:defRPr sz="8400" b="0" i="0" u="none" strike="noStrike" cap="none">
                <a:solidFill>
                  <a:schemeClr val="dk1"/>
                </a:solidFill>
                <a:latin typeface="Calibri"/>
                <a:ea typeface="Calibri"/>
                <a:cs typeface="Calibri"/>
                <a:sym typeface="Calibri"/>
              </a:defRPr>
            </a:lvl5pPr>
            <a:lvl6pPr marR="0" lvl="5" algn="l" rtl="0">
              <a:lnSpc>
                <a:spcPct val="90000"/>
              </a:lnSpc>
              <a:spcBef>
                <a:spcPts val="2100"/>
              </a:spcBef>
              <a:spcAft>
                <a:spcPts val="0"/>
              </a:spcAft>
              <a:buClr>
                <a:schemeClr val="dk1"/>
              </a:buClr>
              <a:buSzPts val="8400"/>
              <a:buFont typeface="Arial"/>
              <a:buNone/>
              <a:defRPr sz="8400" b="0" i="0" u="none" strike="noStrike" cap="none">
                <a:solidFill>
                  <a:schemeClr val="dk1"/>
                </a:solidFill>
                <a:latin typeface="Calibri"/>
                <a:ea typeface="Calibri"/>
                <a:cs typeface="Calibri"/>
                <a:sym typeface="Calibri"/>
              </a:defRPr>
            </a:lvl6pPr>
            <a:lvl7pPr marR="0" lvl="6" algn="l" rtl="0">
              <a:lnSpc>
                <a:spcPct val="90000"/>
              </a:lnSpc>
              <a:spcBef>
                <a:spcPts val="2100"/>
              </a:spcBef>
              <a:spcAft>
                <a:spcPts val="0"/>
              </a:spcAft>
              <a:buClr>
                <a:schemeClr val="dk1"/>
              </a:buClr>
              <a:buSzPts val="8400"/>
              <a:buFont typeface="Arial"/>
              <a:buNone/>
              <a:defRPr sz="8400" b="0" i="0" u="none" strike="noStrike" cap="none">
                <a:solidFill>
                  <a:schemeClr val="dk1"/>
                </a:solidFill>
                <a:latin typeface="Calibri"/>
                <a:ea typeface="Calibri"/>
                <a:cs typeface="Calibri"/>
                <a:sym typeface="Calibri"/>
              </a:defRPr>
            </a:lvl7pPr>
            <a:lvl8pPr marR="0" lvl="7" algn="l" rtl="0">
              <a:lnSpc>
                <a:spcPct val="90000"/>
              </a:lnSpc>
              <a:spcBef>
                <a:spcPts val="2100"/>
              </a:spcBef>
              <a:spcAft>
                <a:spcPts val="0"/>
              </a:spcAft>
              <a:buClr>
                <a:schemeClr val="dk1"/>
              </a:buClr>
              <a:buSzPts val="8400"/>
              <a:buFont typeface="Arial"/>
              <a:buNone/>
              <a:defRPr sz="8400" b="0" i="0" u="none" strike="noStrike" cap="none">
                <a:solidFill>
                  <a:schemeClr val="dk1"/>
                </a:solidFill>
                <a:latin typeface="Calibri"/>
                <a:ea typeface="Calibri"/>
                <a:cs typeface="Calibri"/>
                <a:sym typeface="Calibri"/>
              </a:defRPr>
            </a:lvl8pPr>
            <a:lvl9pPr marR="0" lvl="8" algn="l" rtl="0">
              <a:lnSpc>
                <a:spcPct val="90000"/>
              </a:lnSpc>
              <a:spcBef>
                <a:spcPts val="2100"/>
              </a:spcBef>
              <a:spcAft>
                <a:spcPts val="0"/>
              </a:spcAft>
              <a:buClr>
                <a:schemeClr val="dk1"/>
              </a:buClr>
              <a:buSzPts val="8400"/>
              <a:buFont typeface="Arial"/>
              <a:buNone/>
              <a:defRPr sz="8400" b="0" i="0" u="none" strike="noStrike" cap="none">
                <a:solidFill>
                  <a:schemeClr val="dk1"/>
                </a:solidFill>
                <a:latin typeface="Calibri"/>
                <a:ea typeface="Calibri"/>
                <a:cs typeface="Calibri"/>
                <a:sym typeface="Calibri"/>
              </a:defRPr>
            </a:lvl9pPr>
          </a:lstStyle>
          <a:p>
            <a:endParaRPr/>
          </a:p>
        </p:txBody>
      </p:sp>
      <p:sp>
        <p:nvSpPr>
          <p:cNvPr id="68" name="Shape 68"/>
          <p:cNvSpPr txBox="1">
            <a:spLocks noGrp="1"/>
          </p:cNvSpPr>
          <p:nvPr>
            <p:ph type="body" idx="1"/>
          </p:nvPr>
        </p:nvSpPr>
        <p:spPr>
          <a:xfrm>
            <a:off x="2645332" y="9875520"/>
            <a:ext cx="12386549" cy="18295622"/>
          </a:xfrm>
          <a:prstGeom prst="rect">
            <a:avLst/>
          </a:prstGeom>
          <a:noFill/>
          <a:ln>
            <a:noFill/>
          </a:ln>
        </p:spPr>
        <p:txBody>
          <a:bodyPr spcFirstLastPara="1" wrap="square" lIns="91425" tIns="91425" rIns="91425" bIns="91425" anchor="t" anchorCtr="0"/>
          <a:lstStyle>
            <a:lvl1pPr marL="457200" marR="0" lvl="0" indent="-228600" algn="l" rtl="0">
              <a:lnSpc>
                <a:spcPct val="90000"/>
              </a:lnSpc>
              <a:spcBef>
                <a:spcPts val="4200"/>
              </a:spcBef>
              <a:spcAft>
                <a:spcPts val="0"/>
              </a:spcAft>
              <a:buClr>
                <a:schemeClr val="dk1"/>
              </a:buClr>
              <a:buSzPts val="6720"/>
              <a:buFont typeface="Arial"/>
              <a:buNone/>
              <a:defRPr sz="6719" b="0" i="0" u="none" strike="noStrike" cap="none">
                <a:solidFill>
                  <a:schemeClr val="dk1"/>
                </a:solidFill>
                <a:latin typeface="Calibri"/>
                <a:ea typeface="Calibri"/>
                <a:cs typeface="Calibri"/>
                <a:sym typeface="Calibri"/>
              </a:defRPr>
            </a:lvl1pPr>
            <a:lvl2pPr marL="914400" marR="0" lvl="1" indent="-228600" algn="l" rtl="0">
              <a:lnSpc>
                <a:spcPct val="90000"/>
              </a:lnSpc>
              <a:spcBef>
                <a:spcPts val="2100"/>
              </a:spcBef>
              <a:spcAft>
                <a:spcPts val="0"/>
              </a:spcAft>
              <a:buClr>
                <a:schemeClr val="dk1"/>
              </a:buClr>
              <a:buSzPts val="5880"/>
              <a:buFont typeface="Arial"/>
              <a:buNone/>
              <a:defRPr sz="5880" b="0" i="0" u="none" strike="noStrike" cap="none">
                <a:solidFill>
                  <a:schemeClr val="dk1"/>
                </a:solidFill>
                <a:latin typeface="Calibri"/>
                <a:ea typeface="Calibri"/>
                <a:cs typeface="Calibri"/>
                <a:sym typeface="Calibri"/>
              </a:defRPr>
            </a:lvl2pPr>
            <a:lvl3pPr marL="1371600" marR="0" lvl="2" indent="-228600" algn="l" rtl="0">
              <a:lnSpc>
                <a:spcPct val="90000"/>
              </a:lnSpc>
              <a:spcBef>
                <a:spcPts val="2100"/>
              </a:spcBef>
              <a:spcAft>
                <a:spcPts val="0"/>
              </a:spcAft>
              <a:buClr>
                <a:schemeClr val="dk1"/>
              </a:buClr>
              <a:buSzPts val="5040"/>
              <a:buFont typeface="Arial"/>
              <a:buNone/>
              <a:defRPr sz="5040" b="0" i="0" u="none" strike="noStrike" cap="none">
                <a:solidFill>
                  <a:schemeClr val="dk1"/>
                </a:solidFill>
                <a:latin typeface="Calibri"/>
                <a:ea typeface="Calibri"/>
                <a:cs typeface="Calibri"/>
                <a:sym typeface="Calibri"/>
              </a:defRPr>
            </a:lvl3pPr>
            <a:lvl4pPr marL="1828800" marR="0" lvl="3" indent="-228600" algn="l" rtl="0">
              <a:lnSpc>
                <a:spcPct val="90000"/>
              </a:lnSpc>
              <a:spcBef>
                <a:spcPts val="2100"/>
              </a:spcBef>
              <a:spcAft>
                <a:spcPts val="0"/>
              </a:spcAft>
              <a:buClr>
                <a:schemeClr val="dk1"/>
              </a:buClr>
              <a:buSzPts val="4200"/>
              <a:buFont typeface="Arial"/>
              <a:buNone/>
              <a:defRPr sz="4200" b="0" i="0" u="none" strike="noStrike" cap="none">
                <a:solidFill>
                  <a:schemeClr val="dk1"/>
                </a:solidFill>
                <a:latin typeface="Calibri"/>
                <a:ea typeface="Calibri"/>
                <a:cs typeface="Calibri"/>
                <a:sym typeface="Calibri"/>
              </a:defRPr>
            </a:lvl4pPr>
            <a:lvl5pPr marL="2286000" marR="0" lvl="4" indent="-228600" algn="l" rtl="0">
              <a:lnSpc>
                <a:spcPct val="90000"/>
              </a:lnSpc>
              <a:spcBef>
                <a:spcPts val="2100"/>
              </a:spcBef>
              <a:spcAft>
                <a:spcPts val="0"/>
              </a:spcAft>
              <a:buClr>
                <a:schemeClr val="dk1"/>
              </a:buClr>
              <a:buSzPts val="4200"/>
              <a:buFont typeface="Arial"/>
              <a:buNone/>
              <a:defRPr sz="4200" b="0" i="0" u="none" strike="noStrike" cap="none">
                <a:solidFill>
                  <a:schemeClr val="dk1"/>
                </a:solidFill>
                <a:latin typeface="Calibri"/>
                <a:ea typeface="Calibri"/>
                <a:cs typeface="Calibri"/>
                <a:sym typeface="Calibri"/>
              </a:defRPr>
            </a:lvl5pPr>
            <a:lvl6pPr marL="2743200" marR="0" lvl="5" indent="-228600" algn="l" rtl="0">
              <a:lnSpc>
                <a:spcPct val="90000"/>
              </a:lnSpc>
              <a:spcBef>
                <a:spcPts val="2100"/>
              </a:spcBef>
              <a:spcAft>
                <a:spcPts val="0"/>
              </a:spcAft>
              <a:buClr>
                <a:schemeClr val="dk1"/>
              </a:buClr>
              <a:buSzPts val="4200"/>
              <a:buFont typeface="Arial"/>
              <a:buNone/>
              <a:defRPr sz="4200" b="0" i="0" u="none" strike="noStrike" cap="none">
                <a:solidFill>
                  <a:schemeClr val="dk1"/>
                </a:solidFill>
                <a:latin typeface="Calibri"/>
                <a:ea typeface="Calibri"/>
                <a:cs typeface="Calibri"/>
                <a:sym typeface="Calibri"/>
              </a:defRPr>
            </a:lvl6pPr>
            <a:lvl7pPr marL="3200400" marR="0" lvl="6" indent="-228600" algn="l" rtl="0">
              <a:lnSpc>
                <a:spcPct val="90000"/>
              </a:lnSpc>
              <a:spcBef>
                <a:spcPts val="2100"/>
              </a:spcBef>
              <a:spcAft>
                <a:spcPts val="0"/>
              </a:spcAft>
              <a:buClr>
                <a:schemeClr val="dk1"/>
              </a:buClr>
              <a:buSzPts val="4200"/>
              <a:buFont typeface="Arial"/>
              <a:buNone/>
              <a:defRPr sz="4200" b="0" i="0" u="none" strike="noStrike" cap="none">
                <a:solidFill>
                  <a:schemeClr val="dk1"/>
                </a:solidFill>
                <a:latin typeface="Calibri"/>
                <a:ea typeface="Calibri"/>
                <a:cs typeface="Calibri"/>
                <a:sym typeface="Calibri"/>
              </a:defRPr>
            </a:lvl7pPr>
            <a:lvl8pPr marL="3657600" marR="0" lvl="7" indent="-228600" algn="l" rtl="0">
              <a:lnSpc>
                <a:spcPct val="90000"/>
              </a:lnSpc>
              <a:spcBef>
                <a:spcPts val="2100"/>
              </a:spcBef>
              <a:spcAft>
                <a:spcPts val="0"/>
              </a:spcAft>
              <a:buClr>
                <a:schemeClr val="dk1"/>
              </a:buClr>
              <a:buSzPts val="4200"/>
              <a:buFont typeface="Arial"/>
              <a:buNone/>
              <a:defRPr sz="4200" b="0" i="0" u="none" strike="noStrike" cap="none">
                <a:solidFill>
                  <a:schemeClr val="dk1"/>
                </a:solidFill>
                <a:latin typeface="Calibri"/>
                <a:ea typeface="Calibri"/>
                <a:cs typeface="Calibri"/>
                <a:sym typeface="Calibri"/>
              </a:defRPr>
            </a:lvl8pPr>
            <a:lvl9pPr marL="4114800" marR="0" lvl="8" indent="-228600" algn="l" rtl="0">
              <a:lnSpc>
                <a:spcPct val="90000"/>
              </a:lnSpc>
              <a:spcBef>
                <a:spcPts val="2100"/>
              </a:spcBef>
              <a:spcAft>
                <a:spcPts val="0"/>
              </a:spcAft>
              <a:buClr>
                <a:schemeClr val="dk1"/>
              </a:buClr>
              <a:buSzPts val="4200"/>
              <a:buFont typeface="Arial"/>
              <a:buNone/>
              <a:defRPr sz="4200" b="0" i="0" u="none" strike="noStrike" cap="none">
                <a:solidFill>
                  <a:schemeClr val="dk1"/>
                </a:solidFill>
                <a:latin typeface="Calibri"/>
                <a:ea typeface="Calibri"/>
                <a:cs typeface="Calibri"/>
                <a:sym typeface="Calibri"/>
              </a:defRPr>
            </a:lvl9pPr>
          </a:lstStyle>
          <a:p>
            <a:endParaRPr/>
          </a:p>
        </p:txBody>
      </p:sp>
      <p:sp>
        <p:nvSpPr>
          <p:cNvPr id="69" name="Shape 69"/>
          <p:cNvSpPr txBox="1">
            <a:spLocks noGrp="1"/>
          </p:cNvSpPr>
          <p:nvPr>
            <p:ph type="dt" idx="10"/>
          </p:nvPr>
        </p:nvSpPr>
        <p:spPr>
          <a:xfrm>
            <a:off x="2640330" y="30510488"/>
            <a:ext cx="86410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70" name="Shape 70"/>
          <p:cNvSpPr txBox="1">
            <a:spLocks noGrp="1"/>
          </p:cNvSpPr>
          <p:nvPr>
            <p:ph type="ftr" idx="11"/>
          </p:nvPr>
        </p:nvSpPr>
        <p:spPr>
          <a:xfrm>
            <a:off x="12721590" y="30510488"/>
            <a:ext cx="1296162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040">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040">
                <a:solidFill>
                  <a:srgbClr val="888888"/>
                </a:solidFill>
                <a:latin typeface="Calibri"/>
                <a:ea typeface="Calibri"/>
                <a:cs typeface="Calibri"/>
                <a:sym typeface="Calibri"/>
              </a:defRPr>
            </a:lvl1pPr>
            <a:lvl2pPr marL="0" marR="0" lvl="1" indent="0" algn="r" rtl="0">
              <a:spcBef>
                <a:spcPts val="0"/>
              </a:spcBef>
              <a:buNone/>
              <a:defRPr sz="5040">
                <a:solidFill>
                  <a:srgbClr val="888888"/>
                </a:solidFill>
                <a:latin typeface="Calibri"/>
                <a:ea typeface="Calibri"/>
                <a:cs typeface="Calibri"/>
                <a:sym typeface="Calibri"/>
              </a:defRPr>
            </a:lvl2pPr>
            <a:lvl3pPr marL="0" marR="0" lvl="2" indent="0" algn="r" rtl="0">
              <a:spcBef>
                <a:spcPts val="0"/>
              </a:spcBef>
              <a:buNone/>
              <a:defRPr sz="5040">
                <a:solidFill>
                  <a:srgbClr val="888888"/>
                </a:solidFill>
                <a:latin typeface="Calibri"/>
                <a:ea typeface="Calibri"/>
                <a:cs typeface="Calibri"/>
                <a:sym typeface="Calibri"/>
              </a:defRPr>
            </a:lvl3pPr>
            <a:lvl4pPr marL="0" marR="0" lvl="3" indent="0" algn="r" rtl="0">
              <a:spcBef>
                <a:spcPts val="0"/>
              </a:spcBef>
              <a:buNone/>
              <a:defRPr sz="5040">
                <a:solidFill>
                  <a:srgbClr val="888888"/>
                </a:solidFill>
                <a:latin typeface="Calibri"/>
                <a:ea typeface="Calibri"/>
                <a:cs typeface="Calibri"/>
                <a:sym typeface="Calibri"/>
              </a:defRPr>
            </a:lvl4pPr>
            <a:lvl5pPr marL="0" marR="0" lvl="4" indent="0" algn="r" rtl="0">
              <a:spcBef>
                <a:spcPts val="0"/>
              </a:spcBef>
              <a:buNone/>
              <a:defRPr sz="5040">
                <a:solidFill>
                  <a:srgbClr val="888888"/>
                </a:solidFill>
                <a:latin typeface="Calibri"/>
                <a:ea typeface="Calibri"/>
                <a:cs typeface="Calibri"/>
                <a:sym typeface="Calibri"/>
              </a:defRPr>
            </a:lvl5pPr>
            <a:lvl6pPr marL="0" marR="0" lvl="5" indent="0" algn="r" rtl="0">
              <a:spcBef>
                <a:spcPts val="0"/>
              </a:spcBef>
              <a:buNone/>
              <a:defRPr sz="5040">
                <a:solidFill>
                  <a:srgbClr val="888888"/>
                </a:solidFill>
                <a:latin typeface="Calibri"/>
                <a:ea typeface="Calibri"/>
                <a:cs typeface="Calibri"/>
                <a:sym typeface="Calibri"/>
              </a:defRPr>
            </a:lvl6pPr>
            <a:lvl7pPr marL="0" marR="0" lvl="6" indent="0" algn="r" rtl="0">
              <a:spcBef>
                <a:spcPts val="0"/>
              </a:spcBef>
              <a:buNone/>
              <a:defRPr sz="5040">
                <a:solidFill>
                  <a:srgbClr val="888888"/>
                </a:solidFill>
                <a:latin typeface="Calibri"/>
                <a:ea typeface="Calibri"/>
                <a:cs typeface="Calibri"/>
                <a:sym typeface="Calibri"/>
              </a:defRPr>
            </a:lvl7pPr>
            <a:lvl8pPr marL="0" marR="0" lvl="7" indent="0" algn="r" rtl="0">
              <a:spcBef>
                <a:spcPts val="0"/>
              </a:spcBef>
              <a:buNone/>
              <a:defRPr sz="5040">
                <a:solidFill>
                  <a:srgbClr val="888888"/>
                </a:solidFill>
                <a:latin typeface="Calibri"/>
                <a:ea typeface="Calibri"/>
                <a:cs typeface="Calibri"/>
                <a:sym typeface="Calibri"/>
              </a:defRPr>
            </a:lvl8pPr>
            <a:lvl9pPr marL="0" marR="0" lvl="8" indent="0" algn="r" rtl="0">
              <a:spcBef>
                <a:spcPts val="0"/>
              </a:spcBef>
              <a:buNone/>
              <a:defRPr sz="5040">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2640330" y="1752607"/>
            <a:ext cx="33124140" cy="6362702"/>
          </a:xfrm>
          <a:prstGeom prst="rect">
            <a:avLst/>
          </a:prstGeom>
          <a:noFill/>
          <a:ln>
            <a:noFill/>
          </a:ln>
        </p:spPr>
        <p:txBody>
          <a:bodyPr spcFirstLastPara="1" wrap="square" lIns="91425" tIns="91425" rIns="91425" bIns="91425" anchor="ctr" anchorCtr="0"/>
          <a:lstStyle>
            <a:lvl1pPr marR="0" lvl="0" algn="l" rtl="0">
              <a:lnSpc>
                <a:spcPct val="90000"/>
              </a:lnSpc>
              <a:spcBef>
                <a:spcPts val="0"/>
              </a:spcBef>
              <a:spcAft>
                <a:spcPts val="0"/>
              </a:spcAft>
              <a:buClr>
                <a:schemeClr val="dk1"/>
              </a:buClr>
              <a:buSzPts val="18480"/>
              <a:buFont typeface="Calibri"/>
              <a:buNone/>
              <a:defRPr sz="18480" b="0" i="0" u="none" strike="noStrike" cap="none">
                <a:solidFill>
                  <a:schemeClr val="dk1"/>
                </a:solidFill>
                <a:latin typeface="Calibri"/>
                <a:ea typeface="Calibri"/>
                <a:cs typeface="Calibri"/>
                <a:sym typeface="Calibri"/>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11" name="Shape 11"/>
          <p:cNvSpPr txBox="1">
            <a:spLocks noGrp="1"/>
          </p:cNvSpPr>
          <p:nvPr>
            <p:ph type="body" idx="1"/>
          </p:nvPr>
        </p:nvSpPr>
        <p:spPr>
          <a:xfrm>
            <a:off x="2640330" y="8763000"/>
            <a:ext cx="33124140" cy="20886422"/>
          </a:xfrm>
          <a:prstGeom prst="rect">
            <a:avLst/>
          </a:prstGeom>
          <a:noFill/>
          <a:ln>
            <a:noFill/>
          </a:ln>
        </p:spPr>
        <p:txBody>
          <a:bodyPr spcFirstLastPara="1" wrap="square" lIns="91425" tIns="91425" rIns="91425" bIns="91425" anchor="t" anchorCtr="0"/>
          <a:lstStyle>
            <a:lvl1pPr marL="457200" marR="0" lvl="0" indent="-975360" algn="l" rtl="0">
              <a:lnSpc>
                <a:spcPct val="90000"/>
              </a:lnSpc>
              <a:spcBef>
                <a:spcPts val="4200"/>
              </a:spcBef>
              <a:spcAft>
                <a:spcPts val="0"/>
              </a:spcAft>
              <a:buClr>
                <a:schemeClr val="dk1"/>
              </a:buClr>
              <a:buSzPts val="11760"/>
              <a:buFont typeface="Arial"/>
              <a:buChar char="•"/>
              <a:defRPr sz="11760" b="0" i="0" u="none" strike="noStrike" cap="none">
                <a:solidFill>
                  <a:schemeClr val="dk1"/>
                </a:solidFill>
                <a:latin typeface="Calibri"/>
                <a:ea typeface="Calibri"/>
                <a:cs typeface="Calibri"/>
                <a:sym typeface="Calibri"/>
              </a:defRPr>
            </a:lvl1pPr>
            <a:lvl2pPr marL="914400" marR="0" lvl="1" indent="-868680" algn="l" rtl="0">
              <a:lnSpc>
                <a:spcPct val="90000"/>
              </a:lnSpc>
              <a:spcBef>
                <a:spcPts val="2100"/>
              </a:spcBef>
              <a:spcAft>
                <a:spcPts val="0"/>
              </a:spcAft>
              <a:buClr>
                <a:schemeClr val="dk1"/>
              </a:buClr>
              <a:buSzPts val="10080"/>
              <a:buFont typeface="Arial"/>
              <a:buChar char="•"/>
              <a:defRPr sz="10080" b="0" i="0" u="none" strike="noStrike" cap="none">
                <a:solidFill>
                  <a:schemeClr val="dk1"/>
                </a:solidFill>
                <a:latin typeface="Calibri"/>
                <a:ea typeface="Calibri"/>
                <a:cs typeface="Calibri"/>
                <a:sym typeface="Calibri"/>
              </a:defRPr>
            </a:lvl2pPr>
            <a:lvl3pPr marL="1371600" marR="0" lvl="2" indent="-762000" algn="l" rtl="0">
              <a:lnSpc>
                <a:spcPct val="90000"/>
              </a:lnSpc>
              <a:spcBef>
                <a:spcPts val="2100"/>
              </a:spcBef>
              <a:spcAft>
                <a:spcPts val="0"/>
              </a:spcAft>
              <a:buClr>
                <a:schemeClr val="dk1"/>
              </a:buClr>
              <a:buSzPts val="8400"/>
              <a:buFont typeface="Arial"/>
              <a:buChar char="•"/>
              <a:defRPr sz="8400" b="0" i="0" u="none" strike="noStrike" cap="none">
                <a:solidFill>
                  <a:schemeClr val="dk1"/>
                </a:solidFill>
                <a:latin typeface="Calibri"/>
                <a:ea typeface="Calibri"/>
                <a:cs typeface="Calibri"/>
                <a:sym typeface="Calibri"/>
              </a:defRPr>
            </a:lvl3pPr>
            <a:lvl4pPr marL="1828800" marR="0" lvl="3"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4pPr>
            <a:lvl5pPr marL="2286000" marR="0" lvl="4"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5pPr>
            <a:lvl6pPr marL="2743200" marR="0" lvl="5"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6pPr>
            <a:lvl7pPr marL="3200400" marR="0" lvl="6"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7pPr>
            <a:lvl8pPr marL="3657600" marR="0" lvl="7" indent="-708660"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8pPr>
            <a:lvl9pPr marL="4114800" marR="0" lvl="8" indent="-708659" algn="l" rtl="0">
              <a:lnSpc>
                <a:spcPct val="90000"/>
              </a:lnSpc>
              <a:spcBef>
                <a:spcPts val="2100"/>
              </a:spcBef>
              <a:spcAft>
                <a:spcPts val="0"/>
              </a:spcAft>
              <a:buClr>
                <a:schemeClr val="dk1"/>
              </a:buClr>
              <a:buSzPts val="7560"/>
              <a:buFont typeface="Arial"/>
              <a:buChar char="•"/>
              <a:defRPr sz="7560" b="0" i="0" u="none" strike="noStrike" cap="none">
                <a:solidFill>
                  <a:schemeClr val="dk1"/>
                </a:solidFill>
                <a:latin typeface="Calibri"/>
                <a:ea typeface="Calibri"/>
                <a:cs typeface="Calibri"/>
                <a:sym typeface="Calibri"/>
              </a:defRPr>
            </a:lvl9pPr>
          </a:lstStyle>
          <a:p>
            <a:endParaRPr/>
          </a:p>
        </p:txBody>
      </p:sp>
      <p:sp>
        <p:nvSpPr>
          <p:cNvPr id="12" name="Shape 12"/>
          <p:cNvSpPr txBox="1">
            <a:spLocks noGrp="1"/>
          </p:cNvSpPr>
          <p:nvPr>
            <p:ph type="dt" idx="10"/>
          </p:nvPr>
        </p:nvSpPr>
        <p:spPr>
          <a:xfrm>
            <a:off x="2640330" y="30510488"/>
            <a:ext cx="8641080" cy="1752600"/>
          </a:xfrm>
          <a:prstGeom prst="rect">
            <a:avLst/>
          </a:prstGeom>
          <a:noFill/>
          <a:ln>
            <a:noFill/>
          </a:ln>
        </p:spPr>
        <p:txBody>
          <a:bodyPr spcFirstLastPara="1" wrap="square" lIns="91425" tIns="91425" rIns="91425" bIns="91425" anchor="ctr" anchorCtr="0"/>
          <a:lstStyle>
            <a:lvl1pPr marR="0" lvl="0" algn="l" rtl="0">
              <a:spcBef>
                <a:spcPts val="0"/>
              </a:spcBef>
              <a:spcAft>
                <a:spcPts val="0"/>
              </a:spcAft>
              <a:buSzPts val="1400"/>
              <a:buNone/>
              <a:defRPr sz="50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13" name="Shape 13"/>
          <p:cNvSpPr txBox="1">
            <a:spLocks noGrp="1"/>
          </p:cNvSpPr>
          <p:nvPr>
            <p:ph type="ftr" idx="11"/>
          </p:nvPr>
        </p:nvSpPr>
        <p:spPr>
          <a:xfrm>
            <a:off x="12721590" y="30510488"/>
            <a:ext cx="12961620" cy="1752600"/>
          </a:xfrm>
          <a:prstGeom prst="rect">
            <a:avLst/>
          </a:prstGeom>
          <a:noFill/>
          <a:ln>
            <a:noFill/>
          </a:ln>
        </p:spPr>
        <p:txBody>
          <a:bodyPr spcFirstLastPara="1" wrap="square" lIns="91425" tIns="91425" rIns="91425" bIns="91425" anchor="ctr" anchorCtr="0"/>
          <a:lstStyle>
            <a:lvl1pPr marR="0" lvl="0" algn="ctr" rtl="0">
              <a:spcBef>
                <a:spcPts val="0"/>
              </a:spcBef>
              <a:spcAft>
                <a:spcPts val="0"/>
              </a:spcAft>
              <a:buSzPts val="1400"/>
              <a:buNone/>
              <a:defRPr sz="5040" b="0" i="0" u="none" strike="noStrike" cap="none">
                <a:solidFill>
                  <a:srgbClr val="888888"/>
                </a:solidFill>
                <a:latin typeface="Calibri"/>
                <a:ea typeface="Calibri"/>
                <a:cs typeface="Calibri"/>
                <a:sym typeface="Calibri"/>
              </a:defRPr>
            </a:lvl1pPr>
            <a:lvl2pPr marR="0" lvl="1"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6739" b="0" i="0" u="none" strike="noStrike" cap="none">
                <a:solidFill>
                  <a:schemeClr val="dk1"/>
                </a:solidFill>
                <a:latin typeface="Calibri"/>
                <a:ea typeface="Calibri"/>
                <a:cs typeface="Calibri"/>
                <a:sym typeface="Calibri"/>
              </a:defRPr>
            </a:lvl9pPr>
          </a:lstStyle>
          <a:p>
            <a:endParaRPr/>
          </a:p>
        </p:txBody>
      </p:sp>
      <p:sp>
        <p:nvSpPr>
          <p:cNvPr id="14" name="Shape 14"/>
          <p:cNvSpPr txBox="1">
            <a:spLocks noGrp="1"/>
          </p:cNvSpPr>
          <p:nvPr>
            <p:ph type="sldNum" idx="12"/>
          </p:nvPr>
        </p:nvSpPr>
        <p:spPr>
          <a:xfrm>
            <a:off x="27123391" y="30510488"/>
            <a:ext cx="8641080" cy="1752600"/>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5040" b="0" i="0" u="none" strike="noStrike" cap="none">
                <a:solidFill>
                  <a:srgbClr val="888888"/>
                </a:solidFill>
                <a:latin typeface="Calibri"/>
                <a:ea typeface="Calibri"/>
                <a:cs typeface="Calibri"/>
                <a:sym typeface="Calibri"/>
              </a:defRPr>
            </a:lvl1pPr>
            <a:lvl2pPr marL="0" marR="0" lvl="1" indent="0" algn="r" rtl="0">
              <a:spcBef>
                <a:spcPts val="0"/>
              </a:spcBef>
              <a:buNone/>
              <a:defRPr sz="5040" b="0" i="0" u="none" strike="noStrike" cap="none">
                <a:solidFill>
                  <a:srgbClr val="888888"/>
                </a:solidFill>
                <a:latin typeface="Calibri"/>
                <a:ea typeface="Calibri"/>
                <a:cs typeface="Calibri"/>
                <a:sym typeface="Calibri"/>
              </a:defRPr>
            </a:lvl2pPr>
            <a:lvl3pPr marL="0" marR="0" lvl="2" indent="0" algn="r" rtl="0">
              <a:spcBef>
                <a:spcPts val="0"/>
              </a:spcBef>
              <a:buNone/>
              <a:defRPr sz="5040" b="0" i="0" u="none" strike="noStrike" cap="none">
                <a:solidFill>
                  <a:srgbClr val="888888"/>
                </a:solidFill>
                <a:latin typeface="Calibri"/>
                <a:ea typeface="Calibri"/>
                <a:cs typeface="Calibri"/>
                <a:sym typeface="Calibri"/>
              </a:defRPr>
            </a:lvl3pPr>
            <a:lvl4pPr marL="0" marR="0" lvl="3" indent="0" algn="r" rtl="0">
              <a:spcBef>
                <a:spcPts val="0"/>
              </a:spcBef>
              <a:buNone/>
              <a:defRPr sz="5040" b="0" i="0" u="none" strike="noStrike" cap="none">
                <a:solidFill>
                  <a:srgbClr val="888888"/>
                </a:solidFill>
                <a:latin typeface="Calibri"/>
                <a:ea typeface="Calibri"/>
                <a:cs typeface="Calibri"/>
                <a:sym typeface="Calibri"/>
              </a:defRPr>
            </a:lvl4pPr>
            <a:lvl5pPr marL="0" marR="0" lvl="4" indent="0" algn="r" rtl="0">
              <a:spcBef>
                <a:spcPts val="0"/>
              </a:spcBef>
              <a:buNone/>
              <a:defRPr sz="5040" b="0" i="0" u="none" strike="noStrike" cap="none">
                <a:solidFill>
                  <a:srgbClr val="888888"/>
                </a:solidFill>
                <a:latin typeface="Calibri"/>
                <a:ea typeface="Calibri"/>
                <a:cs typeface="Calibri"/>
                <a:sym typeface="Calibri"/>
              </a:defRPr>
            </a:lvl5pPr>
            <a:lvl6pPr marL="0" marR="0" lvl="5" indent="0" algn="r" rtl="0">
              <a:spcBef>
                <a:spcPts val="0"/>
              </a:spcBef>
              <a:buNone/>
              <a:defRPr sz="5040" b="0" i="0" u="none" strike="noStrike" cap="none">
                <a:solidFill>
                  <a:srgbClr val="888888"/>
                </a:solidFill>
                <a:latin typeface="Calibri"/>
                <a:ea typeface="Calibri"/>
                <a:cs typeface="Calibri"/>
                <a:sym typeface="Calibri"/>
              </a:defRPr>
            </a:lvl6pPr>
            <a:lvl7pPr marL="0" marR="0" lvl="6" indent="0" algn="r" rtl="0">
              <a:spcBef>
                <a:spcPts val="0"/>
              </a:spcBef>
              <a:buNone/>
              <a:defRPr sz="5040" b="0" i="0" u="none" strike="noStrike" cap="none">
                <a:solidFill>
                  <a:srgbClr val="888888"/>
                </a:solidFill>
                <a:latin typeface="Calibri"/>
                <a:ea typeface="Calibri"/>
                <a:cs typeface="Calibri"/>
                <a:sym typeface="Calibri"/>
              </a:defRPr>
            </a:lvl7pPr>
            <a:lvl8pPr marL="0" marR="0" lvl="7" indent="0" algn="r" rtl="0">
              <a:spcBef>
                <a:spcPts val="0"/>
              </a:spcBef>
              <a:buNone/>
              <a:defRPr sz="5040" b="0" i="0" u="none" strike="noStrike" cap="none">
                <a:solidFill>
                  <a:srgbClr val="888888"/>
                </a:solidFill>
                <a:latin typeface="Calibri"/>
                <a:ea typeface="Calibri"/>
                <a:cs typeface="Calibri"/>
                <a:sym typeface="Calibri"/>
              </a:defRPr>
            </a:lvl8pPr>
            <a:lvl9pPr marL="0" marR="0" lvl="8" indent="0" algn="r" rtl="0">
              <a:spcBef>
                <a:spcPts val="0"/>
              </a:spcBef>
              <a:buNone/>
              <a:defRPr sz="5040" b="0" i="0" u="none" strike="noStrike" cap="none">
                <a:solidFill>
                  <a:srgbClr val="888888"/>
                </a:solidFill>
                <a:latin typeface="Calibri"/>
                <a:ea typeface="Calibri"/>
                <a:cs typeface="Calibri"/>
                <a:sym typeface="Calibri"/>
              </a:defRPr>
            </a:lvl9pPr>
          </a:lstStyle>
          <a:p>
            <a:pPr marL="0" lvl="0" indent="0">
              <a:spcBef>
                <a:spcPts val="0"/>
              </a:spcBef>
              <a:spcAft>
                <a:spcPts val="0"/>
              </a:spcAft>
              <a:buNone/>
            </a:pPr>
            <a:fld id="{00000000-1234-1234-1234-123412341234}" type="slidenum">
              <a:rPr lang="en-US"/>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jp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jpeg"/><Relationship Id="rId5" Type="http://schemas.openxmlformats.org/officeDocument/2006/relationships/image" Target="../media/image3.png"/><Relationship Id="rId10" Type="http://schemas.openxmlformats.org/officeDocument/2006/relationships/image" Target="../media/image8.png"/><Relationship Id="rId4" Type="http://schemas.openxmlformats.org/officeDocument/2006/relationships/image" Target="../media/image2.jpg"/><Relationship Id="rId9"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68" name="Rectangle: Single Corner Rounded 67">
            <a:extLst>
              <a:ext uri="{FF2B5EF4-FFF2-40B4-BE49-F238E27FC236}">
                <a16:creationId xmlns:a16="http://schemas.microsoft.com/office/drawing/2014/main" id="{E16B5B13-FD17-435F-A126-A6942A821231}"/>
              </a:ext>
            </a:extLst>
          </p:cNvPr>
          <p:cNvSpPr/>
          <p:nvPr/>
        </p:nvSpPr>
        <p:spPr>
          <a:xfrm>
            <a:off x="28619063" y="16511192"/>
            <a:ext cx="8981200" cy="14913437"/>
          </a:xfrm>
          <a:prstGeom prst="round1Rect">
            <a:avLst/>
          </a:prstGeom>
          <a:solidFill>
            <a:schemeClr val="accent6">
              <a:lumMod val="5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Rectangle: Single Corner Rounded 40">
            <a:extLst>
              <a:ext uri="{FF2B5EF4-FFF2-40B4-BE49-F238E27FC236}">
                <a16:creationId xmlns:a16="http://schemas.microsoft.com/office/drawing/2014/main" id="{0282C82A-7B24-48B7-A3E8-A83C7235DD24}"/>
              </a:ext>
            </a:extLst>
          </p:cNvPr>
          <p:cNvSpPr/>
          <p:nvPr/>
        </p:nvSpPr>
        <p:spPr>
          <a:xfrm>
            <a:off x="28607149" y="10233723"/>
            <a:ext cx="8981200" cy="5835700"/>
          </a:xfrm>
          <a:prstGeom prst="round1Rect">
            <a:avLst/>
          </a:prstGeom>
          <a:solidFill>
            <a:schemeClr val="accent6">
              <a:lumMod val="75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Rectangle: Single Corner Rounded 41">
            <a:extLst>
              <a:ext uri="{FF2B5EF4-FFF2-40B4-BE49-F238E27FC236}">
                <a16:creationId xmlns:a16="http://schemas.microsoft.com/office/drawing/2014/main" id="{A06D47A3-6F97-499A-87BA-15C5473BDF3D}"/>
              </a:ext>
            </a:extLst>
          </p:cNvPr>
          <p:cNvSpPr/>
          <p:nvPr/>
        </p:nvSpPr>
        <p:spPr>
          <a:xfrm>
            <a:off x="556278" y="17241377"/>
            <a:ext cx="9537888" cy="14231009"/>
          </a:xfrm>
          <a:prstGeom prst="round1Rect">
            <a:avLst/>
          </a:prstGeom>
          <a:solidFill>
            <a:schemeClr val="accent5">
              <a:lumMod val="75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Rectangle: Single Corner Rounded 42">
            <a:extLst>
              <a:ext uri="{FF2B5EF4-FFF2-40B4-BE49-F238E27FC236}">
                <a16:creationId xmlns:a16="http://schemas.microsoft.com/office/drawing/2014/main" id="{A9EB8E1C-B95F-4AEA-9794-BBA026B26542}"/>
              </a:ext>
            </a:extLst>
          </p:cNvPr>
          <p:cNvSpPr/>
          <p:nvPr/>
        </p:nvSpPr>
        <p:spPr>
          <a:xfrm>
            <a:off x="550963" y="4083910"/>
            <a:ext cx="9464040" cy="12779004"/>
          </a:xfrm>
          <a:prstGeom prst="round1Rect">
            <a:avLst/>
          </a:prstGeom>
          <a:solidFill>
            <a:schemeClr val="accent5">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Single Corner Rounded 43">
            <a:extLst>
              <a:ext uri="{FF2B5EF4-FFF2-40B4-BE49-F238E27FC236}">
                <a16:creationId xmlns:a16="http://schemas.microsoft.com/office/drawing/2014/main" id="{11CC88BC-A3A6-4895-9C6B-74AFA4B715C7}"/>
              </a:ext>
            </a:extLst>
          </p:cNvPr>
          <p:cNvSpPr/>
          <p:nvPr/>
        </p:nvSpPr>
        <p:spPr>
          <a:xfrm>
            <a:off x="548642" y="467511"/>
            <a:ext cx="37461842" cy="3446659"/>
          </a:xfrm>
          <a:prstGeom prst="round1Rect">
            <a:avLst>
              <a:gd name="adj" fmla="val 50000"/>
            </a:avLst>
          </a:prstGeom>
          <a:solidFill>
            <a:schemeClr val="accent2">
              <a:alpha val="51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cxnSp>
        <p:nvCxnSpPr>
          <p:cNvPr id="45" name="Straight Connector 44">
            <a:extLst>
              <a:ext uri="{FF2B5EF4-FFF2-40B4-BE49-F238E27FC236}">
                <a16:creationId xmlns:a16="http://schemas.microsoft.com/office/drawing/2014/main" id="{F5110907-BE9D-40CC-B53F-D98B7B26B67A}"/>
              </a:ext>
            </a:extLst>
          </p:cNvPr>
          <p:cNvCxnSpPr/>
          <p:nvPr/>
        </p:nvCxnSpPr>
        <p:spPr>
          <a:xfrm>
            <a:off x="445374" y="31875687"/>
            <a:ext cx="37434849" cy="0"/>
          </a:xfrm>
          <a:prstGeom prst="line">
            <a:avLst/>
          </a:prstGeom>
          <a:ln w="241300">
            <a:solidFill>
              <a:srgbClr val="7CA27F">
                <a:alpha val="49804"/>
              </a:srgbClr>
            </a:solidFill>
          </a:ln>
        </p:spPr>
        <p:style>
          <a:lnRef idx="3">
            <a:schemeClr val="dk1"/>
          </a:lnRef>
          <a:fillRef idx="0">
            <a:schemeClr val="dk1"/>
          </a:fillRef>
          <a:effectRef idx="2">
            <a:schemeClr val="dk1"/>
          </a:effectRef>
          <a:fontRef idx="minor">
            <a:schemeClr val="tx1"/>
          </a:fontRef>
        </p:style>
      </p:cxnSp>
      <p:cxnSp>
        <p:nvCxnSpPr>
          <p:cNvPr id="46" name="Straight Connector 45">
            <a:extLst>
              <a:ext uri="{FF2B5EF4-FFF2-40B4-BE49-F238E27FC236}">
                <a16:creationId xmlns:a16="http://schemas.microsoft.com/office/drawing/2014/main" id="{9C37A940-9E07-4858-8875-74F136755311}"/>
              </a:ext>
            </a:extLst>
          </p:cNvPr>
          <p:cNvCxnSpPr/>
          <p:nvPr/>
        </p:nvCxnSpPr>
        <p:spPr>
          <a:xfrm>
            <a:off x="437354" y="32169159"/>
            <a:ext cx="37434849" cy="0"/>
          </a:xfrm>
          <a:prstGeom prst="line">
            <a:avLst/>
          </a:prstGeom>
          <a:ln w="241300">
            <a:solidFill>
              <a:srgbClr val="32B3A0">
                <a:alpha val="50000"/>
              </a:srgbClr>
            </a:solidFill>
          </a:ln>
        </p:spPr>
        <p:style>
          <a:lnRef idx="3">
            <a:schemeClr val="dk1"/>
          </a:lnRef>
          <a:fillRef idx="0">
            <a:schemeClr val="dk1"/>
          </a:fillRef>
          <a:effectRef idx="2">
            <a:schemeClr val="dk1"/>
          </a:effectRef>
          <a:fontRef idx="minor">
            <a:schemeClr val="tx1"/>
          </a:fontRef>
        </p:style>
      </p:cxnSp>
      <p:cxnSp>
        <p:nvCxnSpPr>
          <p:cNvPr id="47" name="Straight Connector 46">
            <a:extLst>
              <a:ext uri="{FF2B5EF4-FFF2-40B4-BE49-F238E27FC236}">
                <a16:creationId xmlns:a16="http://schemas.microsoft.com/office/drawing/2014/main" id="{B33FDF72-4F18-4E18-99DC-C149C236E61E}"/>
              </a:ext>
            </a:extLst>
          </p:cNvPr>
          <p:cNvCxnSpPr/>
          <p:nvPr/>
        </p:nvCxnSpPr>
        <p:spPr>
          <a:xfrm>
            <a:off x="451792" y="32467341"/>
            <a:ext cx="37434849" cy="0"/>
          </a:xfrm>
          <a:prstGeom prst="line">
            <a:avLst/>
          </a:prstGeom>
          <a:ln w="241300">
            <a:solidFill>
              <a:srgbClr val="6EC0DD">
                <a:alpha val="49804"/>
              </a:srgbClr>
            </a:solidFill>
          </a:ln>
        </p:spPr>
        <p:style>
          <a:lnRef idx="3">
            <a:schemeClr val="dk1"/>
          </a:lnRef>
          <a:fillRef idx="0">
            <a:schemeClr val="dk1"/>
          </a:fillRef>
          <a:effectRef idx="2">
            <a:schemeClr val="dk1"/>
          </a:effectRef>
          <a:fontRef idx="minor">
            <a:schemeClr val="tx1"/>
          </a:fontRef>
        </p:style>
      </p:cxnSp>
      <p:sp>
        <p:nvSpPr>
          <p:cNvPr id="48" name="TextBox 47">
            <a:extLst>
              <a:ext uri="{FF2B5EF4-FFF2-40B4-BE49-F238E27FC236}">
                <a16:creationId xmlns:a16="http://schemas.microsoft.com/office/drawing/2014/main" id="{F6EBCE0F-CC96-419C-8955-EB012D066993}"/>
              </a:ext>
            </a:extLst>
          </p:cNvPr>
          <p:cNvSpPr txBox="1"/>
          <p:nvPr/>
        </p:nvSpPr>
        <p:spPr>
          <a:xfrm>
            <a:off x="28890571" y="10836959"/>
            <a:ext cx="8741665" cy="4770537"/>
          </a:xfrm>
          <a:prstGeom prst="rect">
            <a:avLst/>
          </a:prstGeom>
          <a:noFill/>
        </p:spPr>
        <p:txBody>
          <a:bodyPr wrap="square" rtlCol="0">
            <a:spAutoFit/>
          </a:bodyPr>
          <a:lstStyle/>
          <a:p>
            <a:r>
              <a:rPr lang="en-US" sz="4400" b="1" dirty="0">
                <a:solidFill>
                  <a:schemeClr val="accent6">
                    <a:lumMod val="75000"/>
                  </a:schemeClr>
                </a:solidFill>
                <a:latin typeface="Helvetica Neue Condensed"/>
                <a:ea typeface="Helvetica Neue Condensed" charset="0"/>
                <a:cs typeface="Helvetica Neue Condensed" charset="0"/>
              </a:rPr>
              <a:t>ACKNOWLEDGEMENT</a:t>
            </a:r>
          </a:p>
          <a:p>
            <a:endParaRPr lang="en-US" sz="4000" b="1" dirty="0">
              <a:solidFill>
                <a:srgbClr val="DA3231"/>
              </a:solidFill>
              <a:latin typeface="Helvetica Neue Condensed"/>
              <a:ea typeface="Helvetica Neue Condensed" charset="0"/>
              <a:cs typeface="Helvetica Neue Condensed" charset="0"/>
            </a:endParaRPr>
          </a:p>
          <a:p>
            <a:r>
              <a:rPr lang="en-US" sz="3500" dirty="0"/>
              <a:t>This work is supported by Charles Peck and David </a:t>
            </a:r>
            <a:r>
              <a:rPr lang="en-US" sz="3500" dirty="0" err="1"/>
              <a:t>Barbella</a:t>
            </a:r>
            <a:r>
              <a:rPr lang="en-US" sz="3500" dirty="0"/>
              <a:t> from Computer Science Department, and Daniel Thompson from Biology Department.</a:t>
            </a:r>
          </a:p>
          <a:p>
            <a:endParaRPr lang="en-US" sz="4000" b="1" dirty="0">
              <a:solidFill>
                <a:srgbClr val="DA3231"/>
              </a:solidFill>
              <a:latin typeface="Helvetica Neue Condensed" charset="0"/>
              <a:ea typeface="Helvetica Neue Condensed" charset="0"/>
              <a:cs typeface="Helvetica Neue Condensed" charset="0"/>
            </a:endParaRPr>
          </a:p>
          <a:p>
            <a:endParaRPr lang="en-US" sz="4000" dirty="0"/>
          </a:p>
        </p:txBody>
      </p:sp>
      <p:sp>
        <p:nvSpPr>
          <p:cNvPr id="49" name="TextBox 48">
            <a:extLst>
              <a:ext uri="{FF2B5EF4-FFF2-40B4-BE49-F238E27FC236}">
                <a16:creationId xmlns:a16="http://schemas.microsoft.com/office/drawing/2014/main" id="{D5430823-127C-48D4-8365-A5363CE47A36}"/>
              </a:ext>
            </a:extLst>
          </p:cNvPr>
          <p:cNvSpPr txBox="1"/>
          <p:nvPr/>
        </p:nvSpPr>
        <p:spPr>
          <a:xfrm>
            <a:off x="934774" y="4355942"/>
            <a:ext cx="8706998" cy="13819168"/>
          </a:xfrm>
          <a:prstGeom prst="rect">
            <a:avLst/>
          </a:prstGeom>
          <a:noFill/>
        </p:spPr>
        <p:txBody>
          <a:bodyPr wrap="square" rtlCol="0">
            <a:spAutoFit/>
          </a:bodyPr>
          <a:lstStyle/>
          <a:p>
            <a:r>
              <a:rPr lang="en-US" sz="4400" b="1" dirty="0">
                <a:solidFill>
                  <a:schemeClr val="accent6">
                    <a:lumMod val="75000"/>
                  </a:schemeClr>
                </a:solidFill>
                <a:latin typeface="Helvetica Neue Condensed" charset="0"/>
                <a:ea typeface="Helvetica Neue Condensed" charset="0"/>
                <a:cs typeface="Helvetica Neue Condensed" charset="0"/>
              </a:rPr>
              <a:t>INTRODUCTION</a:t>
            </a:r>
          </a:p>
          <a:p>
            <a:endParaRPr lang="en-US" sz="4400" b="1" dirty="0">
              <a:solidFill>
                <a:schemeClr val="accent6">
                  <a:lumMod val="75000"/>
                </a:schemeClr>
              </a:solidFill>
              <a:latin typeface="Helvetica Neue Condensed" charset="0"/>
              <a:ea typeface="Helvetica Neue Condensed" charset="0"/>
              <a:cs typeface="Helvetica Neue Condensed" charset="0"/>
            </a:endParaRPr>
          </a:p>
          <a:p>
            <a:r>
              <a:rPr lang="en-US" sz="3500" dirty="0"/>
              <a:t>According to a news article </a:t>
            </a:r>
            <a:r>
              <a:rPr lang="en-US" sz="3500"/>
              <a:t>on WHO[1], </a:t>
            </a:r>
            <a:r>
              <a:rPr lang="en-US" sz="3500" dirty="0"/>
              <a:t>about 815 million people suffered from starvation in 2016 [1]. Among developing countries, starvation is still an emerging daily problem that requires a solution. </a:t>
            </a:r>
          </a:p>
          <a:p>
            <a:endParaRPr lang="en-US" sz="3500" dirty="0"/>
          </a:p>
          <a:p>
            <a:r>
              <a:rPr lang="en-US" sz="3500" dirty="0"/>
              <a:t>Thus, I have thought of a potential way to help solve this problem using cheap sensors and a machine learning algorithm. A sole seed takes approximately 4 to 7 days to germinate, and depending on the species, a distinct environment is required. </a:t>
            </a:r>
          </a:p>
          <a:p>
            <a:endParaRPr lang="en-US" sz="3500" dirty="0"/>
          </a:p>
          <a:p>
            <a:r>
              <a:rPr lang="en-US" sz="3500" dirty="0"/>
              <a:t>The focus on this project is to ultimately develop a complete system to measure the environmental conditions and respond to changes. Additionally reducing human assistance, time, resource costs, and developing an efficient eco-friendly farming system.</a:t>
            </a:r>
          </a:p>
          <a:p>
            <a:endParaRPr lang="en-US" sz="4000" dirty="0"/>
          </a:p>
          <a:p>
            <a:endParaRPr lang="en-US" sz="3200" dirty="0"/>
          </a:p>
          <a:p>
            <a:pPr algn="just"/>
            <a:endParaRPr lang="en-US" sz="3200" dirty="0"/>
          </a:p>
        </p:txBody>
      </p:sp>
      <p:pic>
        <p:nvPicPr>
          <p:cNvPr id="50" name="Picture 49">
            <a:extLst>
              <a:ext uri="{FF2B5EF4-FFF2-40B4-BE49-F238E27FC236}">
                <a16:creationId xmlns:a16="http://schemas.microsoft.com/office/drawing/2014/main" id="{5C3842BF-F6A5-45E7-9031-70D09ADE3A5B}"/>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788639" y="29934410"/>
            <a:ext cx="6318677" cy="2983990"/>
          </a:xfrm>
          <a:prstGeom prst="rect">
            <a:avLst/>
          </a:prstGeom>
        </p:spPr>
      </p:pic>
      <p:sp>
        <p:nvSpPr>
          <p:cNvPr id="51" name="Rectangle: Single Corner Rounded 50">
            <a:extLst>
              <a:ext uri="{FF2B5EF4-FFF2-40B4-BE49-F238E27FC236}">
                <a16:creationId xmlns:a16="http://schemas.microsoft.com/office/drawing/2014/main" id="{62B23E09-7320-4D92-ADFF-F47C89357D75}"/>
              </a:ext>
            </a:extLst>
          </p:cNvPr>
          <p:cNvSpPr/>
          <p:nvPr/>
        </p:nvSpPr>
        <p:spPr>
          <a:xfrm>
            <a:off x="540622" y="474296"/>
            <a:ext cx="37461842" cy="2705357"/>
          </a:xfrm>
          <a:prstGeom prst="round1Rect">
            <a:avLst>
              <a:gd name="adj" fmla="val 50000"/>
            </a:avLst>
          </a:prstGeom>
          <a:solidFill>
            <a:schemeClr val="accent6">
              <a:alpha val="7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a:extLst>
              <a:ext uri="{FF2B5EF4-FFF2-40B4-BE49-F238E27FC236}">
                <a16:creationId xmlns:a16="http://schemas.microsoft.com/office/drawing/2014/main" id="{92F45E07-DD52-4213-8E3E-A0CE9FC31B79}"/>
              </a:ext>
            </a:extLst>
          </p:cNvPr>
          <p:cNvSpPr/>
          <p:nvPr/>
        </p:nvSpPr>
        <p:spPr>
          <a:xfrm>
            <a:off x="2622506" y="1183648"/>
            <a:ext cx="32900874" cy="1631216"/>
          </a:xfrm>
          <a:prstGeom prst="rect">
            <a:avLst/>
          </a:prstGeom>
          <a:noFill/>
        </p:spPr>
        <p:txBody>
          <a:bodyPr wrap="square">
            <a:spAutoFit/>
          </a:bodyPr>
          <a:lstStyle/>
          <a:p>
            <a:pPr algn="ctr"/>
            <a:r>
              <a:rPr lang="en-US" sz="5000" b="1" dirty="0">
                <a:solidFill>
                  <a:schemeClr val="tx1">
                    <a:lumMod val="95000"/>
                    <a:lumOff val="5000"/>
                  </a:schemeClr>
                </a:solidFill>
                <a:latin typeface="+mj-lt"/>
              </a:rPr>
              <a:t>Monitoring and Reacting to Real-time Greenhouse Environment </a:t>
            </a:r>
          </a:p>
          <a:p>
            <a:pPr algn="ctr"/>
            <a:r>
              <a:rPr lang="en-US" sz="5000" b="1" dirty="0">
                <a:solidFill>
                  <a:schemeClr val="tx1">
                    <a:lumMod val="95000"/>
                    <a:lumOff val="5000"/>
                  </a:schemeClr>
                </a:solidFill>
                <a:latin typeface="+mj-lt"/>
              </a:rPr>
              <a:t>Based On Machine Learning</a:t>
            </a:r>
            <a:endParaRPr lang="en-US" sz="5000" dirty="0">
              <a:solidFill>
                <a:schemeClr val="tx1">
                  <a:lumMod val="95000"/>
                  <a:lumOff val="5000"/>
                </a:schemeClr>
              </a:solidFill>
              <a:latin typeface="+mj-lt"/>
            </a:endParaRPr>
          </a:p>
        </p:txBody>
      </p:sp>
      <p:sp>
        <p:nvSpPr>
          <p:cNvPr id="53" name="Rectangle: Single Corner Rounded 52">
            <a:extLst>
              <a:ext uri="{FF2B5EF4-FFF2-40B4-BE49-F238E27FC236}">
                <a16:creationId xmlns:a16="http://schemas.microsoft.com/office/drawing/2014/main" id="{69E58A42-D7E1-4821-80B0-BE254D3C23E3}"/>
              </a:ext>
            </a:extLst>
          </p:cNvPr>
          <p:cNvSpPr/>
          <p:nvPr/>
        </p:nvSpPr>
        <p:spPr>
          <a:xfrm>
            <a:off x="11001091" y="4196632"/>
            <a:ext cx="16552829" cy="25735791"/>
          </a:xfrm>
          <a:prstGeom prst="round1Rect">
            <a:avLst/>
          </a:prstGeom>
          <a:solidFill>
            <a:schemeClr val="accent4">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000" dirty="0">
              <a:solidFill>
                <a:schemeClr val="tx1"/>
              </a:solidFill>
            </a:endParaRPr>
          </a:p>
        </p:txBody>
      </p:sp>
      <p:pic>
        <p:nvPicPr>
          <p:cNvPr id="54" name="Picture 53">
            <a:extLst>
              <a:ext uri="{FF2B5EF4-FFF2-40B4-BE49-F238E27FC236}">
                <a16:creationId xmlns:a16="http://schemas.microsoft.com/office/drawing/2014/main" id="{DDC4E631-9AF6-410C-8EEF-398E5C094021}"/>
              </a:ext>
            </a:extLst>
          </p:cNvPr>
          <p:cNvPicPr>
            <a:picLocks noChangeAspect="1"/>
          </p:cNvPicPr>
          <p:nvPr/>
        </p:nvPicPr>
        <p:blipFill>
          <a:blip r:embed="rId4"/>
          <a:stretch>
            <a:fillRect/>
          </a:stretch>
        </p:blipFill>
        <p:spPr>
          <a:xfrm rot="5400000">
            <a:off x="10013319" y="6261800"/>
            <a:ext cx="9831902" cy="6646031"/>
          </a:xfrm>
          <a:prstGeom prst="rect">
            <a:avLst/>
          </a:prstGeom>
        </p:spPr>
      </p:pic>
      <p:pic>
        <p:nvPicPr>
          <p:cNvPr id="55" name="Picture 54">
            <a:extLst>
              <a:ext uri="{FF2B5EF4-FFF2-40B4-BE49-F238E27FC236}">
                <a16:creationId xmlns:a16="http://schemas.microsoft.com/office/drawing/2014/main" id="{75D9962C-B99E-4757-823B-18A5BCA711D5}"/>
              </a:ext>
            </a:extLst>
          </p:cNvPr>
          <p:cNvPicPr>
            <a:picLocks noChangeAspect="1"/>
          </p:cNvPicPr>
          <p:nvPr/>
        </p:nvPicPr>
        <p:blipFill>
          <a:blip r:embed="rId5"/>
          <a:stretch>
            <a:fillRect/>
          </a:stretch>
        </p:blipFill>
        <p:spPr>
          <a:xfrm>
            <a:off x="11300621" y="16238092"/>
            <a:ext cx="7936812" cy="6827307"/>
          </a:xfrm>
          <a:prstGeom prst="rect">
            <a:avLst/>
          </a:prstGeom>
        </p:spPr>
      </p:pic>
      <p:sp>
        <p:nvSpPr>
          <p:cNvPr id="56" name="TextBox 55">
            <a:extLst>
              <a:ext uri="{FF2B5EF4-FFF2-40B4-BE49-F238E27FC236}">
                <a16:creationId xmlns:a16="http://schemas.microsoft.com/office/drawing/2014/main" id="{BBA37B95-E821-49AB-AB22-0D2BB3BEB2D7}"/>
              </a:ext>
            </a:extLst>
          </p:cNvPr>
          <p:cNvSpPr txBox="1"/>
          <p:nvPr/>
        </p:nvSpPr>
        <p:spPr>
          <a:xfrm>
            <a:off x="11702509" y="14644928"/>
            <a:ext cx="6500914" cy="2246769"/>
          </a:xfrm>
          <a:prstGeom prst="rect">
            <a:avLst/>
          </a:prstGeom>
          <a:noFill/>
        </p:spPr>
        <p:txBody>
          <a:bodyPr wrap="square" rtlCol="0">
            <a:spAutoFit/>
          </a:bodyPr>
          <a:lstStyle/>
          <a:p>
            <a:r>
              <a:rPr lang="en-US" sz="3500" dirty="0"/>
              <a:t>Figure 1. A data collecting circuit and growing plant on day 4</a:t>
            </a:r>
          </a:p>
          <a:p>
            <a:endParaRPr lang="en-US" sz="3500" dirty="0"/>
          </a:p>
        </p:txBody>
      </p:sp>
      <p:sp>
        <p:nvSpPr>
          <p:cNvPr id="57" name="Rectangle 56">
            <a:extLst>
              <a:ext uri="{FF2B5EF4-FFF2-40B4-BE49-F238E27FC236}">
                <a16:creationId xmlns:a16="http://schemas.microsoft.com/office/drawing/2014/main" id="{161AA196-2545-44A0-A4DF-71883526978A}"/>
              </a:ext>
            </a:extLst>
          </p:cNvPr>
          <p:cNvSpPr/>
          <p:nvPr/>
        </p:nvSpPr>
        <p:spPr>
          <a:xfrm>
            <a:off x="820227" y="17434767"/>
            <a:ext cx="8323226" cy="13372892"/>
          </a:xfrm>
          <a:prstGeom prst="rect">
            <a:avLst/>
          </a:prstGeom>
        </p:spPr>
        <p:txBody>
          <a:bodyPr wrap="square">
            <a:spAutoFit/>
          </a:bodyPr>
          <a:lstStyle/>
          <a:p>
            <a:pPr algn="just"/>
            <a:r>
              <a:rPr lang="en-US" sz="4400" b="1" dirty="0">
                <a:solidFill>
                  <a:schemeClr val="accent6">
                    <a:lumMod val="75000"/>
                  </a:schemeClr>
                </a:solidFill>
                <a:latin typeface="Helvetica Neue Condensed" charset="0"/>
                <a:ea typeface="Helvetica Neue Condensed" charset="0"/>
                <a:cs typeface="Helvetica Neue Condensed" charset="0"/>
              </a:rPr>
              <a:t>METHODOLOGY</a:t>
            </a:r>
          </a:p>
          <a:p>
            <a:pPr algn="just"/>
            <a:endParaRPr lang="en-US" sz="4400" b="1" dirty="0">
              <a:solidFill>
                <a:schemeClr val="accent6">
                  <a:lumMod val="75000"/>
                </a:schemeClr>
              </a:solidFill>
              <a:latin typeface="Helvetica Neue Condensed" charset="0"/>
              <a:ea typeface="Helvetica Neue Condensed" charset="0"/>
              <a:cs typeface="Helvetica Neue Condensed" charset="0"/>
            </a:endParaRPr>
          </a:p>
          <a:p>
            <a:pPr marL="457200" indent="-457200" algn="just">
              <a:buFont typeface="Arial" panose="020B0604020202020204" pitchFamily="34" charset="0"/>
              <a:buChar char="•"/>
            </a:pPr>
            <a:r>
              <a:rPr lang="en-US" sz="3500" dirty="0"/>
              <a:t>Hardware</a:t>
            </a:r>
          </a:p>
          <a:p>
            <a:pPr marL="2168957" lvl="1" indent="-457200" algn="just">
              <a:buFont typeface="Calibri" panose="020F0502020204030204" pitchFamily="34" charset="0"/>
              <a:buChar char="₋"/>
            </a:pPr>
            <a:r>
              <a:rPr lang="en-US" sz="3500" dirty="0"/>
              <a:t>Arduino set</a:t>
            </a:r>
          </a:p>
          <a:p>
            <a:pPr marL="2168957" lvl="1" indent="-457200" algn="just">
              <a:buFont typeface="Calibri" panose="020F0502020204030204" pitchFamily="34" charset="0"/>
              <a:buChar char="₋"/>
            </a:pPr>
            <a:r>
              <a:rPr lang="en-US" sz="3500" dirty="0"/>
              <a:t>Sensors </a:t>
            </a:r>
          </a:p>
          <a:p>
            <a:pPr lvl="1" algn="just"/>
            <a:r>
              <a:rPr lang="en-US" sz="3500" dirty="0"/>
              <a:t>(YL-69, YL-39, KY-018, KY-015)</a:t>
            </a:r>
          </a:p>
          <a:p>
            <a:pPr marL="2168957" lvl="1" indent="-457200" algn="just">
              <a:buFont typeface="Calibri" panose="020F0502020204030204" pitchFamily="34" charset="0"/>
              <a:buChar char="₋"/>
            </a:pPr>
            <a:r>
              <a:rPr lang="en-US" sz="3500" dirty="0"/>
              <a:t>Greenhouse </a:t>
            </a:r>
          </a:p>
          <a:p>
            <a:pPr marL="457200" indent="-457200" algn="just">
              <a:buFont typeface="Arial" panose="020B0604020202020204" pitchFamily="34" charset="0"/>
              <a:buChar char="•"/>
            </a:pPr>
            <a:r>
              <a:rPr lang="en-US" sz="3500" dirty="0"/>
              <a:t>Software</a:t>
            </a:r>
          </a:p>
          <a:p>
            <a:pPr marL="2168957" lvl="1" indent="-457200" algn="just">
              <a:buFont typeface="Calibri" panose="020F0502020204030204" pitchFamily="34" charset="0"/>
              <a:buChar char="₋"/>
            </a:pPr>
            <a:r>
              <a:rPr lang="en-US" sz="3500" dirty="0"/>
              <a:t>Arduino data collecting</a:t>
            </a:r>
          </a:p>
          <a:p>
            <a:pPr marL="2168957" lvl="1" indent="-457200" algn="just">
              <a:buFont typeface="Calibri" panose="020F0502020204030204" pitchFamily="34" charset="0"/>
              <a:buChar char="₋"/>
            </a:pPr>
            <a:r>
              <a:rPr lang="en-US" sz="3500" dirty="0"/>
              <a:t>Data processing with machine learning</a:t>
            </a:r>
          </a:p>
          <a:p>
            <a:pPr marL="2168957" lvl="1" indent="-457200" algn="just">
              <a:buFont typeface="Calibri" panose="020F0502020204030204" pitchFamily="34" charset="0"/>
              <a:buChar char="₋"/>
            </a:pPr>
            <a:r>
              <a:rPr lang="en-US" sz="3500" dirty="0"/>
              <a:t>Python </a:t>
            </a:r>
            <a:r>
              <a:rPr lang="en-US" sz="3500" dirty="0" err="1"/>
              <a:t>Scikit</a:t>
            </a:r>
            <a:r>
              <a:rPr lang="en-US" sz="3500" dirty="0"/>
              <a:t>-learn module</a:t>
            </a:r>
          </a:p>
          <a:p>
            <a:pPr marL="2168957" lvl="1" indent="-457200" algn="just">
              <a:buFont typeface="Calibri" panose="020F0502020204030204" pitchFamily="34" charset="0"/>
              <a:buChar char="₋"/>
            </a:pPr>
            <a:endParaRPr lang="en-US" sz="3500" dirty="0"/>
          </a:p>
          <a:p>
            <a:r>
              <a:rPr lang="en-US" sz="3500" dirty="0"/>
              <a:t>With a complete Arduino set (Fig. 1, 2) having input from a computer, and  actively collecting data with a frequency of once per second, the recorded data including Temperature, Humidity, and Light intensity outputs into a csv file. After the data have been completely collected, a piece of python code which runs on </a:t>
            </a:r>
            <a:r>
              <a:rPr lang="en-US" sz="3500" dirty="0" err="1"/>
              <a:t>Scikit</a:t>
            </a:r>
            <a:r>
              <a:rPr lang="en-US" sz="3500" dirty="0"/>
              <a:t>-learn takes data and predicts the growth rate with various conditions</a:t>
            </a:r>
            <a:r>
              <a:rPr lang="en-US" sz="4000" dirty="0"/>
              <a:t>.</a:t>
            </a:r>
            <a:endParaRPr lang="en-US" dirty="0"/>
          </a:p>
        </p:txBody>
      </p:sp>
      <p:pic>
        <p:nvPicPr>
          <p:cNvPr id="58" name="Picture 4" descr="moisture sensor">
            <a:extLst>
              <a:ext uri="{FF2B5EF4-FFF2-40B4-BE49-F238E27FC236}">
                <a16:creationId xmlns:a16="http://schemas.microsoft.com/office/drawing/2014/main" id="{750A37E3-A301-40FA-8587-56A6E03F7DD3}"/>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0092385" y="4798278"/>
            <a:ext cx="5346020" cy="3791812"/>
          </a:xfrm>
          <a:prstGeom prst="rect">
            <a:avLst/>
          </a:prstGeom>
          <a:noFill/>
          <a:extLst>
            <a:ext uri="{909E8E84-426E-40DD-AFC4-6F175D3DCCD1}">
              <a14:hiddenFill xmlns:a14="http://schemas.microsoft.com/office/drawing/2010/main">
                <a:solidFill>
                  <a:srgbClr val="FFFFFF"/>
                </a:solidFill>
              </a14:hiddenFill>
            </a:ext>
          </a:extLst>
        </p:spPr>
      </p:pic>
      <p:pic>
        <p:nvPicPr>
          <p:cNvPr id="59" name="Picture 6" descr="KY-018 fritzing part image">
            <a:extLst>
              <a:ext uri="{FF2B5EF4-FFF2-40B4-BE49-F238E27FC236}">
                <a16:creationId xmlns:a16="http://schemas.microsoft.com/office/drawing/2014/main" id="{1DE65B98-E80E-43A6-88C1-1D4D1E3C1731}"/>
              </a:ext>
            </a:extLst>
          </p:cNvPr>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3769906" y="8673446"/>
            <a:ext cx="1668499" cy="3080306"/>
          </a:xfrm>
          <a:prstGeom prst="rect">
            <a:avLst/>
          </a:prstGeom>
          <a:noFill/>
          <a:extLst>
            <a:ext uri="{909E8E84-426E-40DD-AFC4-6F175D3DCCD1}">
              <a14:hiddenFill xmlns:a14="http://schemas.microsoft.com/office/drawing/2010/main">
                <a:solidFill>
                  <a:srgbClr val="FFFFFF"/>
                </a:solidFill>
              </a14:hiddenFill>
            </a:ext>
          </a:extLst>
        </p:spPr>
      </p:pic>
      <p:pic>
        <p:nvPicPr>
          <p:cNvPr id="60" name="Picture 10" descr="KY-022 Fritzing part image">
            <a:extLst>
              <a:ext uri="{FF2B5EF4-FFF2-40B4-BE49-F238E27FC236}">
                <a16:creationId xmlns:a16="http://schemas.microsoft.com/office/drawing/2014/main" id="{EB4DC63E-CC72-4055-834D-B584B9AA499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0092385" y="8695714"/>
            <a:ext cx="1781527" cy="3076018"/>
          </a:xfrm>
          <a:prstGeom prst="rect">
            <a:avLst/>
          </a:prstGeom>
          <a:noFill/>
          <a:extLst>
            <a:ext uri="{909E8E84-426E-40DD-AFC4-6F175D3DCCD1}">
              <a14:hiddenFill xmlns:a14="http://schemas.microsoft.com/office/drawing/2010/main">
                <a:solidFill>
                  <a:srgbClr val="FFFFFF"/>
                </a:solidFill>
              </a14:hiddenFill>
            </a:ext>
          </a:extLst>
        </p:spPr>
      </p:pic>
      <p:sp>
        <p:nvSpPr>
          <p:cNvPr id="61" name="TextBox 60">
            <a:extLst>
              <a:ext uri="{FF2B5EF4-FFF2-40B4-BE49-F238E27FC236}">
                <a16:creationId xmlns:a16="http://schemas.microsoft.com/office/drawing/2014/main" id="{C61922C4-0540-443D-A0AB-1FCDA5661A34}"/>
              </a:ext>
            </a:extLst>
          </p:cNvPr>
          <p:cNvSpPr txBox="1"/>
          <p:nvPr/>
        </p:nvSpPr>
        <p:spPr>
          <a:xfrm>
            <a:off x="19459578" y="11956801"/>
            <a:ext cx="7515719" cy="3862596"/>
          </a:xfrm>
          <a:prstGeom prst="rect">
            <a:avLst/>
          </a:prstGeom>
          <a:noFill/>
        </p:spPr>
        <p:txBody>
          <a:bodyPr wrap="square" rtlCol="0">
            <a:spAutoFit/>
          </a:bodyPr>
          <a:lstStyle/>
          <a:p>
            <a:r>
              <a:rPr lang="en-US" sz="3500" dirty="0"/>
              <a:t>Figure 2. Sets of sensors to assess environmental conditions.</a:t>
            </a:r>
          </a:p>
          <a:p>
            <a:r>
              <a:rPr lang="en-US" sz="3500" dirty="0"/>
              <a:t>Humidity sensor set YL-69 and YL-39 on the top. Temperature sensor KY-015 on the left, and light intensity on the right KY-018. [2,3,4]</a:t>
            </a:r>
          </a:p>
          <a:p>
            <a:endParaRPr lang="en-US" sz="3500" dirty="0"/>
          </a:p>
        </p:txBody>
      </p:sp>
      <p:pic>
        <p:nvPicPr>
          <p:cNvPr id="62" name="Picture 61">
            <a:extLst>
              <a:ext uri="{FF2B5EF4-FFF2-40B4-BE49-F238E27FC236}">
                <a16:creationId xmlns:a16="http://schemas.microsoft.com/office/drawing/2014/main" id="{B374F08F-CD4E-40DD-A769-8774536BB91C}"/>
              </a:ext>
            </a:extLst>
          </p:cNvPr>
          <p:cNvPicPr>
            <a:picLocks noChangeAspect="1"/>
          </p:cNvPicPr>
          <p:nvPr/>
        </p:nvPicPr>
        <p:blipFill>
          <a:blip r:embed="rId9"/>
          <a:stretch>
            <a:fillRect/>
          </a:stretch>
        </p:blipFill>
        <p:spPr>
          <a:xfrm>
            <a:off x="19240768" y="16238093"/>
            <a:ext cx="7936812" cy="6846788"/>
          </a:xfrm>
          <a:prstGeom prst="rect">
            <a:avLst/>
          </a:prstGeom>
        </p:spPr>
      </p:pic>
      <p:pic>
        <p:nvPicPr>
          <p:cNvPr id="63" name="Picture 62">
            <a:extLst>
              <a:ext uri="{FF2B5EF4-FFF2-40B4-BE49-F238E27FC236}">
                <a16:creationId xmlns:a16="http://schemas.microsoft.com/office/drawing/2014/main" id="{CC0FB420-1315-40D0-A7B0-76407D7943C2}"/>
              </a:ext>
            </a:extLst>
          </p:cNvPr>
          <p:cNvPicPr>
            <a:picLocks noChangeAspect="1"/>
          </p:cNvPicPr>
          <p:nvPr/>
        </p:nvPicPr>
        <p:blipFill>
          <a:blip r:embed="rId10"/>
          <a:stretch>
            <a:fillRect/>
          </a:stretch>
        </p:blipFill>
        <p:spPr>
          <a:xfrm>
            <a:off x="11300621" y="23059526"/>
            <a:ext cx="8017732" cy="6872900"/>
          </a:xfrm>
          <a:prstGeom prst="rect">
            <a:avLst/>
          </a:prstGeom>
        </p:spPr>
      </p:pic>
      <p:sp>
        <p:nvSpPr>
          <p:cNvPr id="64" name="TextBox 63">
            <a:extLst>
              <a:ext uri="{FF2B5EF4-FFF2-40B4-BE49-F238E27FC236}">
                <a16:creationId xmlns:a16="http://schemas.microsoft.com/office/drawing/2014/main" id="{BA8B1BF7-641D-44DC-9C27-8E833AFF71D0}"/>
              </a:ext>
            </a:extLst>
          </p:cNvPr>
          <p:cNvSpPr txBox="1"/>
          <p:nvPr/>
        </p:nvSpPr>
        <p:spPr>
          <a:xfrm>
            <a:off x="19806317" y="23754262"/>
            <a:ext cx="7138500" cy="4939814"/>
          </a:xfrm>
          <a:prstGeom prst="rect">
            <a:avLst/>
          </a:prstGeom>
          <a:noFill/>
        </p:spPr>
        <p:txBody>
          <a:bodyPr wrap="square" rtlCol="0">
            <a:spAutoFit/>
          </a:bodyPr>
          <a:lstStyle/>
          <a:p>
            <a:r>
              <a:rPr lang="en-US" sz="3500" dirty="0"/>
              <a:t>Figure 3. Relation of each conditions with growth rate. The larger the number is at the x-axis of relation of growth rate and light, the dimmer it is. As the x-axis on the relation of growth rate and humidity diagram grows, the humidity increases.</a:t>
            </a:r>
          </a:p>
          <a:p>
            <a:endParaRPr lang="en-US" sz="3500" dirty="0"/>
          </a:p>
        </p:txBody>
      </p:sp>
      <p:sp>
        <p:nvSpPr>
          <p:cNvPr id="65" name="Rectangle: Single Corner Rounded 64">
            <a:extLst>
              <a:ext uri="{FF2B5EF4-FFF2-40B4-BE49-F238E27FC236}">
                <a16:creationId xmlns:a16="http://schemas.microsoft.com/office/drawing/2014/main" id="{FB5A222A-0218-41A0-B92F-BB2ACED478FC}"/>
              </a:ext>
            </a:extLst>
          </p:cNvPr>
          <p:cNvSpPr/>
          <p:nvPr/>
        </p:nvSpPr>
        <p:spPr>
          <a:xfrm>
            <a:off x="28585813" y="4259069"/>
            <a:ext cx="8981200" cy="5534735"/>
          </a:xfrm>
          <a:prstGeom prst="round1Rect">
            <a:avLst/>
          </a:prstGeom>
          <a:solidFill>
            <a:schemeClr val="accent6">
              <a:lumMod val="60000"/>
              <a:lumOff val="40000"/>
              <a:alpha val="41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a:extLst>
              <a:ext uri="{FF2B5EF4-FFF2-40B4-BE49-F238E27FC236}">
                <a16:creationId xmlns:a16="http://schemas.microsoft.com/office/drawing/2014/main" id="{CD5646CC-AB07-40CC-8AC1-4B98D588935D}"/>
              </a:ext>
            </a:extLst>
          </p:cNvPr>
          <p:cNvSpPr txBox="1"/>
          <p:nvPr/>
        </p:nvSpPr>
        <p:spPr>
          <a:xfrm>
            <a:off x="28907373" y="4463854"/>
            <a:ext cx="8741665" cy="9217908"/>
          </a:xfrm>
          <a:prstGeom prst="rect">
            <a:avLst/>
          </a:prstGeom>
          <a:noFill/>
        </p:spPr>
        <p:txBody>
          <a:bodyPr wrap="square" rtlCol="0">
            <a:spAutoFit/>
          </a:bodyPr>
          <a:lstStyle/>
          <a:p>
            <a:r>
              <a:rPr lang="en-US" sz="4400" b="1" dirty="0">
                <a:solidFill>
                  <a:schemeClr val="accent6">
                    <a:lumMod val="75000"/>
                  </a:schemeClr>
                </a:solidFill>
                <a:latin typeface="Helvetica Neue Condensed" charset="0"/>
                <a:ea typeface="Helvetica Neue Condensed" charset="0"/>
                <a:cs typeface="Helvetica Neue Condensed" charset="0"/>
              </a:rPr>
              <a:t>DISCUSSION</a:t>
            </a:r>
          </a:p>
          <a:p>
            <a:endParaRPr lang="en-US" sz="4000" dirty="0"/>
          </a:p>
          <a:p>
            <a:r>
              <a:rPr lang="en-US" sz="3500" dirty="0"/>
              <a:t>The diagrams (Figure. 3) shows the relation of each condition with growth rate. As the result, growth rate rises as temperature increases, declines as humidity increases. However, as light gets dimmer, the growth rate slightly decreases. </a:t>
            </a:r>
          </a:p>
          <a:p>
            <a:endParaRPr lang="en-US" sz="3500" dirty="0"/>
          </a:p>
          <a:p>
            <a:endParaRPr lang="en-US" sz="4000" dirty="0"/>
          </a:p>
          <a:p>
            <a:endParaRPr lang="en-US" sz="4000" dirty="0"/>
          </a:p>
          <a:p>
            <a:endParaRPr lang="en-US" sz="4000" dirty="0"/>
          </a:p>
          <a:p>
            <a:endParaRPr lang="en-US" sz="4000" dirty="0"/>
          </a:p>
          <a:p>
            <a:endParaRPr lang="en-US" sz="4000" dirty="0"/>
          </a:p>
          <a:p>
            <a:endParaRPr lang="en-US" sz="3200" dirty="0"/>
          </a:p>
          <a:p>
            <a:pPr algn="just"/>
            <a:endParaRPr lang="en-US" sz="3200" dirty="0"/>
          </a:p>
        </p:txBody>
      </p:sp>
      <p:sp>
        <p:nvSpPr>
          <p:cNvPr id="67" name="Rectangle 66">
            <a:extLst>
              <a:ext uri="{FF2B5EF4-FFF2-40B4-BE49-F238E27FC236}">
                <a16:creationId xmlns:a16="http://schemas.microsoft.com/office/drawing/2014/main" id="{A49756D8-54CF-4071-AB81-742F67804E2A}"/>
              </a:ext>
            </a:extLst>
          </p:cNvPr>
          <p:cNvSpPr/>
          <p:nvPr/>
        </p:nvSpPr>
        <p:spPr>
          <a:xfrm>
            <a:off x="28741553" y="16891697"/>
            <a:ext cx="8923933" cy="13773001"/>
          </a:xfrm>
          <a:prstGeom prst="rect">
            <a:avLst/>
          </a:prstGeom>
        </p:spPr>
        <p:txBody>
          <a:bodyPr wrap="square">
            <a:spAutoFit/>
          </a:bodyPr>
          <a:lstStyle/>
          <a:p>
            <a:r>
              <a:rPr lang="en-US" sz="4400" b="1" dirty="0">
                <a:solidFill>
                  <a:schemeClr val="accent6">
                    <a:lumMod val="75000"/>
                  </a:schemeClr>
                </a:solidFill>
                <a:latin typeface="Helvetica Neue Condensed" charset="0"/>
                <a:ea typeface="Helvetica Neue Condensed" charset="0"/>
                <a:cs typeface="Helvetica Neue Condensed" charset="0"/>
              </a:rPr>
              <a:t>REFERENCE</a:t>
            </a:r>
          </a:p>
          <a:p>
            <a:endParaRPr lang="en-US" sz="4000" b="1" dirty="0">
              <a:solidFill>
                <a:srgbClr val="DA3231"/>
              </a:solidFill>
              <a:latin typeface="Helvetica Neue Condensed" charset="0"/>
            </a:endParaRPr>
          </a:p>
          <a:p>
            <a:r>
              <a:rPr lang="en-US" sz="3500" dirty="0"/>
              <a:t>[1] Silva, J. G., </a:t>
            </a:r>
            <a:r>
              <a:rPr lang="en-US" sz="3500" dirty="0" err="1"/>
              <a:t>Houngbo</a:t>
            </a:r>
            <a:r>
              <a:rPr lang="en-US" sz="3500" dirty="0"/>
              <a:t>, G. F., Lake, A., Beasley, D., &amp; Ghebreyesus, T. A. (2017, September 15). World hunger again on the rise, driven by conflict and climate change, new UN report says. Retrieved April 09, 2018, from http://www.who.int/mediacentre/news/releases/2017/world-hunger-report/en/</a:t>
            </a:r>
          </a:p>
          <a:p>
            <a:r>
              <a:rPr lang="en-US" sz="3500" dirty="0"/>
              <a:t>[2]R. (n.d.). Guide for Soil Moisture Sensor YL-69 or HL-69 with the Arduino. Retrieved April 09, 2018, from https://randomnerdtutorials.com/guide-for-soil-moisture-sensor-yl-69-or-hl-69-with-the-arduino</a:t>
            </a:r>
          </a:p>
          <a:p>
            <a:r>
              <a:rPr lang="en-US" sz="3500" dirty="0"/>
              <a:t>[3] KY-015 Temperature and Humidity Sensor Module. (2017, November 23). Retrieved April 09, 2018, from https://arduinomodules.info/ky-015-temperature-humidity-sensor-module/</a:t>
            </a:r>
          </a:p>
          <a:p>
            <a:r>
              <a:rPr lang="en-US" sz="3500" dirty="0"/>
              <a:t>[4]KY-018 Photoresistor Module. (2017, November 24). Retrieved April 09, 2018, from https://arduinomodules.info/ky-018-photoresistor-module/</a:t>
            </a:r>
          </a:p>
        </p:txBody>
      </p:sp>
      <p:sp>
        <p:nvSpPr>
          <p:cNvPr id="2" name="TextBox 1">
            <a:extLst>
              <a:ext uri="{FF2B5EF4-FFF2-40B4-BE49-F238E27FC236}">
                <a16:creationId xmlns:a16="http://schemas.microsoft.com/office/drawing/2014/main" id="{322CC7A3-CFFA-40D2-93E8-D19F0EA6FBB7}"/>
              </a:ext>
            </a:extLst>
          </p:cNvPr>
          <p:cNvSpPr txBox="1"/>
          <p:nvPr/>
        </p:nvSpPr>
        <p:spPr>
          <a:xfrm>
            <a:off x="16797388" y="3096464"/>
            <a:ext cx="4185761" cy="923330"/>
          </a:xfrm>
          <a:prstGeom prst="rect">
            <a:avLst/>
          </a:prstGeom>
          <a:noFill/>
        </p:spPr>
        <p:txBody>
          <a:bodyPr wrap="none" rtlCol="0">
            <a:spAutoFit/>
          </a:bodyPr>
          <a:lstStyle/>
          <a:p>
            <a:r>
              <a:rPr lang="en-US" sz="5400" dirty="0"/>
              <a:t>Shihao Chen</a:t>
            </a:r>
          </a:p>
        </p:txBody>
      </p:sp>
    </p:spTree>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1063</TotalTime>
  <Words>592</Words>
  <Application>Microsoft Office PowerPoint</Application>
  <PresentationFormat>Custom</PresentationFormat>
  <Paragraphs>47</Paragraphs>
  <Slides>1</Slides>
  <Notes>1</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vt:i4>
      </vt:variant>
    </vt:vector>
  </HeadingPairs>
  <TitlesOfParts>
    <vt:vector size="5" baseType="lpstr">
      <vt:lpstr>Calibri</vt:lpstr>
      <vt:lpstr>Helvetica Neue Condensed</vt:lpstr>
      <vt:lpstr>Arial</vt:lpstr>
      <vt:lpstr>Office Theme</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Shihao Chen</cp:lastModifiedBy>
  <cp:revision>1</cp:revision>
  <dcterms:modified xsi:type="dcterms:W3CDTF">2018-04-20T17:22:09Z</dcterms:modified>
</cp:coreProperties>
</file>