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7" r:id="rId1"/>
  </p:sldMasterIdLst>
  <p:sldIdLst>
    <p:sldId id="256" r:id="rId2"/>
  </p:sldIdLst>
  <p:sldSz cx="384048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0957D0-7810-4806-83D3-C6F9465F4314}" v="12" dt="2020-04-26T19:57:18.8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3" d="100"/>
          <a:sy n="23" d="100"/>
        </p:scale>
        <p:origin x="18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ce Ruberl" userId="49c29fed8314408b" providerId="LiveId" clId="{610957D0-7810-4806-83D3-C6F9465F4314}"/>
    <pc:docChg chg="custSel modSld">
      <pc:chgData name="Laurence Ruberl" userId="49c29fed8314408b" providerId="LiveId" clId="{610957D0-7810-4806-83D3-C6F9465F4314}" dt="2020-04-26T19:57:58.283" v="2282" actId="20577"/>
      <pc:docMkLst>
        <pc:docMk/>
      </pc:docMkLst>
      <pc:sldChg chg="addSp delSp modSp">
        <pc:chgData name="Laurence Ruberl" userId="49c29fed8314408b" providerId="LiveId" clId="{610957D0-7810-4806-83D3-C6F9465F4314}" dt="2020-04-26T19:57:58.283" v="2282" actId="20577"/>
        <pc:sldMkLst>
          <pc:docMk/>
          <pc:sldMk cId="2153521685" sldId="256"/>
        </pc:sldMkLst>
        <pc:spChg chg="mod">
          <ac:chgData name="Laurence Ruberl" userId="49c29fed8314408b" providerId="LiveId" clId="{610957D0-7810-4806-83D3-C6F9465F4314}" dt="2020-04-25T17:49:17.769" v="2015" actId="20577"/>
          <ac:spMkLst>
            <pc:docMk/>
            <pc:sldMk cId="2153521685" sldId="256"/>
            <ac:spMk id="4" creationId="{5B422DF6-4D70-42A0-923D-A16762B72578}"/>
          </ac:spMkLst>
        </pc:spChg>
        <pc:spChg chg="add mod">
          <ac:chgData name="Laurence Ruberl" userId="49c29fed8314408b" providerId="LiveId" clId="{610957D0-7810-4806-83D3-C6F9465F4314}" dt="2020-04-25T17:35:32.640" v="1051" actId="1076"/>
          <ac:spMkLst>
            <pc:docMk/>
            <pc:sldMk cId="2153521685" sldId="256"/>
            <ac:spMk id="5" creationId="{7F374303-07D4-4637-A466-024318C22961}"/>
          </ac:spMkLst>
        </pc:spChg>
        <pc:spChg chg="add mod">
          <ac:chgData name="Laurence Ruberl" userId="49c29fed8314408b" providerId="LiveId" clId="{610957D0-7810-4806-83D3-C6F9465F4314}" dt="2020-04-25T19:42:38.369" v="2160" actId="255"/>
          <ac:spMkLst>
            <pc:docMk/>
            <pc:sldMk cId="2153521685" sldId="256"/>
            <ac:spMk id="6" creationId="{5493BC76-0B67-4FD4-B4D3-D060F38A5181}"/>
          </ac:spMkLst>
        </pc:spChg>
        <pc:spChg chg="mod">
          <ac:chgData name="Laurence Ruberl" userId="49c29fed8314408b" providerId="LiveId" clId="{610957D0-7810-4806-83D3-C6F9465F4314}" dt="2020-04-25T20:00:55.103" v="2228" actId="20577"/>
          <ac:spMkLst>
            <pc:docMk/>
            <pc:sldMk cId="2153521685" sldId="256"/>
            <ac:spMk id="7" creationId="{7D586F3C-B5E9-4A41-BC57-8096FC537DBB}"/>
          </ac:spMkLst>
        </pc:spChg>
        <pc:spChg chg="mod">
          <ac:chgData name="Laurence Ruberl" userId="49c29fed8314408b" providerId="LiveId" clId="{610957D0-7810-4806-83D3-C6F9465F4314}" dt="2020-04-25T19:42:47.588" v="2162" actId="403"/>
          <ac:spMkLst>
            <pc:docMk/>
            <pc:sldMk cId="2153521685" sldId="256"/>
            <ac:spMk id="9" creationId="{D834FEBC-90A4-46FF-9CB6-DAC39A609052}"/>
          </ac:spMkLst>
        </pc:spChg>
        <pc:spChg chg="mod">
          <ac:chgData name="Laurence Ruberl" userId="49c29fed8314408b" providerId="LiveId" clId="{610957D0-7810-4806-83D3-C6F9465F4314}" dt="2020-04-25T19:59:46.216" v="2178" actId="14100"/>
          <ac:spMkLst>
            <pc:docMk/>
            <pc:sldMk cId="2153521685" sldId="256"/>
            <ac:spMk id="10" creationId="{58B5F22F-CE74-4C63-A693-98831427C3CF}"/>
          </ac:spMkLst>
        </pc:spChg>
        <pc:spChg chg="mod">
          <ac:chgData name="Laurence Ruberl" userId="49c29fed8314408b" providerId="LiveId" clId="{610957D0-7810-4806-83D3-C6F9465F4314}" dt="2020-04-25T19:59:37.070" v="2176" actId="14100"/>
          <ac:spMkLst>
            <pc:docMk/>
            <pc:sldMk cId="2153521685" sldId="256"/>
            <ac:spMk id="11" creationId="{9F812CC0-F904-49EA-847D-55FFA1EFFD56}"/>
          </ac:spMkLst>
        </pc:spChg>
        <pc:spChg chg="mod">
          <ac:chgData name="Laurence Ruberl" userId="49c29fed8314408b" providerId="LiveId" clId="{610957D0-7810-4806-83D3-C6F9465F4314}" dt="2020-04-25T20:02:20.284" v="2263" actId="20577"/>
          <ac:spMkLst>
            <pc:docMk/>
            <pc:sldMk cId="2153521685" sldId="256"/>
            <ac:spMk id="15" creationId="{96FA4B9F-4C37-4FA4-8B4D-000B9AA030D8}"/>
          </ac:spMkLst>
        </pc:spChg>
        <pc:spChg chg="mod">
          <ac:chgData name="Laurence Ruberl" userId="49c29fed8314408b" providerId="LiveId" clId="{610957D0-7810-4806-83D3-C6F9465F4314}" dt="2020-04-25T17:08:58.274" v="0" actId="1076"/>
          <ac:spMkLst>
            <pc:docMk/>
            <pc:sldMk cId="2153521685" sldId="256"/>
            <ac:spMk id="16" creationId="{01DB2D3C-131D-4033-8735-D6470358C149}"/>
          </ac:spMkLst>
        </pc:spChg>
        <pc:spChg chg="mod">
          <ac:chgData name="Laurence Ruberl" userId="49c29fed8314408b" providerId="LiveId" clId="{610957D0-7810-4806-83D3-C6F9465F4314}" dt="2020-04-25T20:01:34.290" v="2236" actId="1076"/>
          <ac:spMkLst>
            <pc:docMk/>
            <pc:sldMk cId="2153521685" sldId="256"/>
            <ac:spMk id="17" creationId="{FD10B0F2-EF66-48DE-B82F-5088B99D7E7F}"/>
          </ac:spMkLst>
        </pc:spChg>
        <pc:spChg chg="mod">
          <ac:chgData name="Laurence Ruberl" userId="49c29fed8314408b" providerId="LiveId" clId="{610957D0-7810-4806-83D3-C6F9465F4314}" dt="2020-04-25T19:42:41.273" v="2161" actId="113"/>
          <ac:spMkLst>
            <pc:docMk/>
            <pc:sldMk cId="2153521685" sldId="256"/>
            <ac:spMk id="18" creationId="{68B17E24-5441-45DD-A58B-2D8B14B5D806}"/>
          </ac:spMkLst>
        </pc:spChg>
        <pc:spChg chg="mod">
          <ac:chgData name="Laurence Ruberl" userId="49c29fed8314408b" providerId="LiveId" clId="{610957D0-7810-4806-83D3-C6F9465F4314}" dt="2020-04-26T19:57:58.283" v="2282" actId="20577"/>
          <ac:spMkLst>
            <pc:docMk/>
            <pc:sldMk cId="2153521685" sldId="256"/>
            <ac:spMk id="21" creationId="{0DFE7DD5-DF76-407E-A965-0AC885ED91A4}"/>
          </ac:spMkLst>
        </pc:spChg>
        <pc:picChg chg="add del mod">
          <ac:chgData name="Laurence Ruberl" userId="49c29fed8314408b" providerId="LiveId" clId="{610957D0-7810-4806-83D3-C6F9465F4314}" dt="2020-04-26T19:57:39.008" v="2269" actId="478"/>
          <ac:picMkLst>
            <pc:docMk/>
            <pc:sldMk cId="2153521685" sldId="256"/>
            <ac:picMk id="13" creationId="{89AEC11E-2A09-4077-B770-13863A8B1476}"/>
          </ac:picMkLst>
        </pc:picChg>
        <pc:picChg chg="add mod">
          <ac:chgData name="Laurence Ruberl" userId="49c29fed8314408b" providerId="LiveId" clId="{610957D0-7810-4806-83D3-C6F9465F4314}" dt="2020-04-26T19:57:43.233" v="2270" actId="1076"/>
          <ac:picMkLst>
            <pc:docMk/>
            <pc:sldMk cId="2153521685" sldId="256"/>
            <ac:picMk id="14" creationId="{D237508C-F1F7-453C-988D-CCB44ECAE59E}"/>
          </ac:picMkLst>
        </pc:picChg>
        <pc:picChg chg="mod">
          <ac:chgData name="Laurence Ruberl" userId="49c29fed8314408b" providerId="LiveId" clId="{610957D0-7810-4806-83D3-C6F9465F4314}" dt="2020-04-25T19:59:14.225" v="2169" actId="1076"/>
          <ac:picMkLst>
            <pc:docMk/>
            <pc:sldMk cId="2153521685" sldId="256"/>
            <ac:picMk id="20" creationId="{09B58D21-AE6C-4F3D-AA53-2DFB9D01A9E8}"/>
          </ac:picMkLst>
        </pc:picChg>
        <pc:picChg chg="add mod">
          <ac:chgData name="Laurence Ruberl" userId="49c29fed8314408b" providerId="LiveId" clId="{610957D0-7810-4806-83D3-C6F9465F4314}" dt="2020-04-25T19:59:29.752" v="2175" actId="1076"/>
          <ac:picMkLst>
            <pc:docMk/>
            <pc:sldMk cId="2153521685" sldId="256"/>
            <ac:picMk id="24" creationId="{5B274B4C-9E29-4E58-B8C3-3A7328C33968}"/>
          </ac:picMkLst>
        </pc:picChg>
        <pc:picChg chg="mod">
          <ac:chgData name="Laurence Ruberl" userId="49c29fed8314408b" providerId="LiveId" clId="{610957D0-7810-4806-83D3-C6F9465F4314}" dt="2020-04-25T20:01:23.094" v="2234" actId="1076"/>
          <ac:picMkLst>
            <pc:docMk/>
            <pc:sldMk cId="2153521685" sldId="256"/>
            <ac:picMk id="1026" creationId="{05212EB0-0ADC-4813-8717-509B2D8CBC5D}"/>
          </ac:picMkLst>
        </pc:picChg>
      </pc:sldChg>
    </pc:docChg>
  </pc:docChgLst>
  <pc:docChgLst>
    <pc:chgData name="Laurence Ruberl" userId="49c29fed8314408b" providerId="LiveId" clId="{5CCDC6D9-FED9-4DC9-8BAC-38BF9D60736E}"/>
    <pc:docChg chg="modSld">
      <pc:chgData name="Laurence Ruberl" userId="49c29fed8314408b" providerId="LiveId" clId="{5CCDC6D9-FED9-4DC9-8BAC-38BF9D60736E}" dt="2020-04-25T01:29:01.160" v="680" actId="20577"/>
      <pc:docMkLst>
        <pc:docMk/>
      </pc:docMkLst>
      <pc:sldChg chg="delSp modSp">
        <pc:chgData name="Laurence Ruberl" userId="49c29fed8314408b" providerId="LiveId" clId="{5CCDC6D9-FED9-4DC9-8BAC-38BF9D60736E}" dt="2020-04-25T01:29:01.160" v="680" actId="20577"/>
        <pc:sldMkLst>
          <pc:docMk/>
          <pc:sldMk cId="2153521685" sldId="256"/>
        </pc:sldMkLst>
        <pc:spChg chg="mod">
          <ac:chgData name="Laurence Ruberl" userId="49c29fed8314408b" providerId="LiveId" clId="{5CCDC6D9-FED9-4DC9-8BAC-38BF9D60736E}" dt="2020-04-25T01:29:01.160" v="680" actId="20577"/>
          <ac:spMkLst>
            <pc:docMk/>
            <pc:sldMk cId="2153521685" sldId="256"/>
            <ac:spMk id="7" creationId="{7D586F3C-B5E9-4A41-BC57-8096FC537DBB}"/>
          </ac:spMkLst>
        </pc:spChg>
        <pc:spChg chg="mod">
          <ac:chgData name="Laurence Ruberl" userId="49c29fed8314408b" providerId="LiveId" clId="{5CCDC6D9-FED9-4DC9-8BAC-38BF9D60736E}" dt="2020-04-25T01:23:25.845" v="104" actId="20577"/>
          <ac:spMkLst>
            <pc:docMk/>
            <pc:sldMk cId="2153521685" sldId="256"/>
            <ac:spMk id="9" creationId="{D834FEBC-90A4-46FF-9CB6-DAC39A609052}"/>
          </ac:spMkLst>
        </pc:spChg>
        <pc:spChg chg="mod">
          <ac:chgData name="Laurence Ruberl" userId="49c29fed8314408b" providerId="LiveId" clId="{5CCDC6D9-FED9-4DC9-8BAC-38BF9D60736E}" dt="2020-04-25T01:23:43.009" v="108" actId="1076"/>
          <ac:spMkLst>
            <pc:docMk/>
            <pc:sldMk cId="2153521685" sldId="256"/>
            <ac:spMk id="10" creationId="{58B5F22F-CE74-4C63-A693-98831427C3CF}"/>
          </ac:spMkLst>
        </pc:spChg>
        <pc:spChg chg="mod">
          <ac:chgData name="Laurence Ruberl" userId="49c29fed8314408b" providerId="LiveId" clId="{5CCDC6D9-FED9-4DC9-8BAC-38BF9D60736E}" dt="2020-04-25T01:23:43.009" v="108" actId="1076"/>
          <ac:spMkLst>
            <pc:docMk/>
            <pc:sldMk cId="2153521685" sldId="256"/>
            <ac:spMk id="11" creationId="{9F812CC0-F904-49EA-847D-55FFA1EFFD56}"/>
          </ac:spMkLst>
        </pc:spChg>
        <pc:spChg chg="del mod">
          <ac:chgData name="Laurence Ruberl" userId="49c29fed8314408b" providerId="LiveId" clId="{5CCDC6D9-FED9-4DC9-8BAC-38BF9D60736E}" dt="2020-04-25T01:23:43.776" v="112"/>
          <ac:spMkLst>
            <pc:docMk/>
            <pc:sldMk cId="2153521685" sldId="256"/>
            <ac:spMk id="13" creationId="{94C7BF64-AEE3-46E0-9B55-38C8CBE949E5}"/>
          </ac:spMkLst>
        </pc:spChg>
        <pc:spChg chg="del mod">
          <ac:chgData name="Laurence Ruberl" userId="49c29fed8314408b" providerId="LiveId" clId="{5CCDC6D9-FED9-4DC9-8BAC-38BF9D60736E}" dt="2020-04-25T01:23:43.775" v="110"/>
          <ac:spMkLst>
            <pc:docMk/>
            <pc:sldMk cId="2153521685" sldId="256"/>
            <ac:spMk id="14" creationId="{FB14BF10-EDC7-45D8-BA67-9491F5E7AF85}"/>
          </ac:spMkLst>
        </pc:spChg>
        <pc:spChg chg="mod">
          <ac:chgData name="Laurence Ruberl" userId="49c29fed8314408b" providerId="LiveId" clId="{5CCDC6D9-FED9-4DC9-8BAC-38BF9D60736E}" dt="2020-04-24T17:42:08.003" v="77" actId="1076"/>
          <ac:spMkLst>
            <pc:docMk/>
            <pc:sldMk cId="2153521685" sldId="256"/>
            <ac:spMk id="16" creationId="{01DB2D3C-131D-4033-8735-D6470358C149}"/>
          </ac:spMkLst>
        </pc:spChg>
        <pc:spChg chg="mod">
          <ac:chgData name="Laurence Ruberl" userId="49c29fed8314408b" providerId="LiveId" clId="{5CCDC6D9-FED9-4DC9-8BAC-38BF9D60736E}" dt="2020-04-24T17:42:05.434" v="76" actId="1076"/>
          <ac:spMkLst>
            <pc:docMk/>
            <pc:sldMk cId="2153521685" sldId="256"/>
            <ac:spMk id="18" creationId="{68B17E24-5441-45DD-A58B-2D8B14B5D806}"/>
          </ac:spMkLst>
        </pc:spChg>
        <pc:spChg chg="mod">
          <ac:chgData name="Laurence Ruberl" userId="49c29fed8314408b" providerId="LiveId" clId="{5CCDC6D9-FED9-4DC9-8BAC-38BF9D60736E}" dt="2020-04-24T17:42:23.728" v="84" actId="1076"/>
          <ac:spMkLst>
            <pc:docMk/>
            <pc:sldMk cId="2153521685" sldId="256"/>
            <ac:spMk id="21" creationId="{0DFE7DD5-DF76-407E-A965-0AC885ED91A4}"/>
          </ac:spMkLst>
        </pc:spChg>
        <pc:picChg chg="mod">
          <ac:chgData name="Laurence Ruberl" userId="49c29fed8314408b" providerId="LiveId" clId="{5CCDC6D9-FED9-4DC9-8BAC-38BF9D60736E}" dt="2020-04-25T01:23:50.790" v="113" actId="1076"/>
          <ac:picMkLst>
            <pc:docMk/>
            <pc:sldMk cId="2153521685" sldId="256"/>
            <ac:picMk id="1026" creationId="{05212EB0-0ADC-4813-8717-509B2D8CBC5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0360" y="5387342"/>
            <a:ext cx="32644080" cy="1146048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7289782"/>
            <a:ext cx="28803600" cy="7947658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02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295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0330" y="8206749"/>
            <a:ext cx="33124140" cy="13693138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0330" y="22029429"/>
            <a:ext cx="33124140" cy="7200898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/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284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30" y="8763000"/>
            <a:ext cx="1632204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42430" y="8763000"/>
            <a:ext cx="1632204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01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1752607"/>
            <a:ext cx="3312414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5336" y="8069582"/>
            <a:ext cx="16247028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45336" y="12024360"/>
            <a:ext cx="1624702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442432" y="8069582"/>
            <a:ext cx="16327042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442432" y="12024360"/>
            <a:ext cx="1632704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899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387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406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7042" y="4739647"/>
            <a:ext cx="19442430" cy="23393400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9875520"/>
            <a:ext cx="12386548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787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27042" y="4739647"/>
            <a:ext cx="19442430" cy="23393400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9875520"/>
            <a:ext cx="12386548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682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227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483437" y="1752600"/>
            <a:ext cx="8281035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40332" y="1752600"/>
            <a:ext cx="24363045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198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0330" y="1752607"/>
            <a:ext cx="3312414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0330" y="8763000"/>
            <a:ext cx="3312414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666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69D71BA-7EA7-4E3C-B464-D4FFE0B61C74}"/>
              </a:ext>
            </a:extLst>
          </p:cNvPr>
          <p:cNvSpPr/>
          <p:nvPr/>
        </p:nvSpPr>
        <p:spPr>
          <a:xfrm>
            <a:off x="0" y="0"/>
            <a:ext cx="38404800" cy="512859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422DF6-4D70-42A0-923D-A16762B72578}"/>
              </a:ext>
            </a:extLst>
          </p:cNvPr>
          <p:cNvSpPr txBox="1"/>
          <p:nvPr/>
        </p:nvSpPr>
        <p:spPr>
          <a:xfrm>
            <a:off x="3805085" y="340031"/>
            <a:ext cx="29463836" cy="25747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A Dynamic User Interface Generated from JSON for Augmented and Virtual Reality Systems Using the Leap Motion Sensor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586F3C-B5E9-4A41-BC57-8096FC537DBB}"/>
              </a:ext>
            </a:extLst>
          </p:cNvPr>
          <p:cNvSpPr txBox="1"/>
          <p:nvPr/>
        </p:nvSpPr>
        <p:spPr>
          <a:xfrm>
            <a:off x="707599" y="7352429"/>
            <a:ext cx="13005804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User interfaces generated directly from JSON are relatively rare, especially with regards to Virtual Reality and Augmented Reality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The Leap Motion Sensor is a tool to allow for complex hand tracking with a single sensor and makes up the core of the Project NorthStar Augmented Reality headset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The result of this project is a user interface that is generated directly from JSON.  It is design for displaying data and interacting with other programs or even computers in real time.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3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48F791-373A-4EB6-9EF1-F1913521CCBE}"/>
              </a:ext>
            </a:extLst>
          </p:cNvPr>
          <p:cNvSpPr txBox="1"/>
          <p:nvPr/>
        </p:nvSpPr>
        <p:spPr>
          <a:xfrm>
            <a:off x="18765078" y="15862851"/>
            <a:ext cx="13835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34FEBC-90A4-46FF-9CB6-DAC39A609052}"/>
              </a:ext>
            </a:extLst>
          </p:cNvPr>
          <p:cNvSpPr txBox="1"/>
          <p:nvPr/>
        </p:nvSpPr>
        <p:spPr>
          <a:xfrm>
            <a:off x="315342" y="5343435"/>
            <a:ext cx="139545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Introduction and Motivation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B5F22F-CE74-4C63-A693-98831427C3CF}"/>
              </a:ext>
            </a:extLst>
          </p:cNvPr>
          <p:cNvSpPr txBox="1"/>
          <p:nvPr/>
        </p:nvSpPr>
        <p:spPr>
          <a:xfrm>
            <a:off x="707600" y="22229625"/>
            <a:ext cx="130058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Technologies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812CC0-F904-49EA-847D-55FFA1EFFD56}"/>
              </a:ext>
            </a:extLst>
          </p:cNvPr>
          <p:cNvSpPr txBox="1"/>
          <p:nvPr/>
        </p:nvSpPr>
        <p:spPr>
          <a:xfrm>
            <a:off x="707599" y="23826999"/>
            <a:ext cx="13005804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Primarily aimed at the Project NorthStar Augmented Reality headset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Also supports </a:t>
            </a:r>
            <a:r>
              <a:rPr lang="en-US" sz="3700" dirty="0" err="1">
                <a:latin typeface="Arial" panose="020B0604020202020204" pitchFamily="34" charset="0"/>
                <a:cs typeface="Arial" panose="020B0604020202020204" pitchFamily="34" charset="0"/>
              </a:rPr>
              <a:t>OpenVR</a:t>
            </a: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3700" dirty="0" err="1">
                <a:latin typeface="Arial" panose="020B0604020202020204" pitchFamily="34" charset="0"/>
                <a:cs typeface="Arial" panose="020B0604020202020204" pitchFamily="34" charset="0"/>
              </a:rPr>
              <a:t>SteamVR</a:t>
            </a: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 compatible VR headsets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Uses an Anchor system to attach objects to the user’s hand when not in use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Users can look at their left hand to reveal all objects attached to anchors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Users can then use their other hand to grasp an object and drop it into space where it deploys its associated user interface element</a:t>
            </a:r>
          </a:p>
          <a:p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B04A83-2B38-42CD-B499-B656A2AAC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1620" y="5967924"/>
            <a:ext cx="11615077" cy="55050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6FA4B9F-4C37-4FA4-8B4D-000B9AA030D8}"/>
              </a:ext>
            </a:extLst>
          </p:cNvPr>
          <p:cNvSpPr txBox="1"/>
          <p:nvPr/>
        </p:nvSpPr>
        <p:spPr>
          <a:xfrm>
            <a:off x="25682713" y="29436316"/>
            <a:ext cx="113373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Dr. David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Barbella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Dr. Charles Peck, The Earlham College Department of Computer 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Science and The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Project NorthStar Development Community 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and Discord server.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DB2D3C-131D-4033-8735-D6470358C149}"/>
              </a:ext>
            </a:extLst>
          </p:cNvPr>
          <p:cNvSpPr txBox="1"/>
          <p:nvPr/>
        </p:nvSpPr>
        <p:spPr>
          <a:xfrm>
            <a:off x="25861129" y="22045028"/>
            <a:ext cx="11615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10B0F2-EF66-48DE-B82F-5088B99D7E7F}"/>
              </a:ext>
            </a:extLst>
          </p:cNvPr>
          <p:cNvSpPr txBox="1"/>
          <p:nvPr/>
        </p:nvSpPr>
        <p:spPr>
          <a:xfrm>
            <a:off x="25861129" y="27559053"/>
            <a:ext cx="109774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B17E24-5441-45DD-A58B-2D8B14B5D806}"/>
              </a:ext>
            </a:extLst>
          </p:cNvPr>
          <p:cNvSpPr txBox="1"/>
          <p:nvPr/>
        </p:nvSpPr>
        <p:spPr>
          <a:xfrm>
            <a:off x="26000012" y="23614691"/>
            <a:ext cx="10977433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Customization of colors, sizes of panels, and other cosmetic factors.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Customizable labels for buttons and readouts.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b="1" dirty="0">
                <a:latin typeface="Arial" panose="020B0604020202020204" pitchFamily="34" charset="0"/>
                <a:cs typeface="Arial" panose="020B0604020202020204" pitchFamily="34" charset="0"/>
              </a:rPr>
              <a:t>Ability for buttons to send commands over SSH to other computers</a:t>
            </a:r>
          </a:p>
          <a:p>
            <a:endParaRPr lang="en-US" sz="3700" dirty="0"/>
          </a:p>
        </p:txBody>
      </p:sp>
      <p:pic>
        <p:nvPicPr>
          <p:cNvPr id="20" name="Picture 19" descr="A screenshot of a cell phone&#10;&#10;Description automatically generated">
            <a:extLst>
              <a:ext uri="{FF2B5EF4-FFF2-40B4-BE49-F238E27FC236}">
                <a16:creationId xmlns:a16="http://schemas.microsoft.com/office/drawing/2014/main" id="{09B58D21-AE6C-4F3D-AA53-2DFB9D01A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4770" y="14202701"/>
            <a:ext cx="11037493" cy="915515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DFE7DD5-DF76-407E-A965-0AC885ED91A4}"/>
              </a:ext>
            </a:extLst>
          </p:cNvPr>
          <p:cNvSpPr txBox="1"/>
          <p:nvPr/>
        </p:nvSpPr>
        <p:spPr>
          <a:xfrm>
            <a:off x="13713403" y="14613688"/>
            <a:ext cx="10560400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Above:  Software diagram of the entire application.  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Right:  A rendering of the Project NorthStar headset with the Leap Motion Sensor prominently on the top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Left: Development screenshot of a user with one UI object on their hand and two already deployed in the air: a button and a readout showing how many lines are in a certain file.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Below: A sample configuration file that defines a button that writes the line “I pressed the button!” to a file, a text readout that counts the number of lines in the same file, and another text readout that displays the last line of a file.  This 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is also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configuration file for the example at left.</a:t>
            </a:r>
          </a:p>
        </p:txBody>
      </p:sp>
      <p:pic>
        <p:nvPicPr>
          <p:cNvPr id="1026" name="Picture 2" descr="Leap Motion Reveals Updated Project North Star AR Prototype Design">
            <a:extLst>
              <a:ext uri="{FF2B5EF4-FFF2-40B4-BE49-F238E27FC236}">
                <a16:creationId xmlns:a16="http://schemas.microsoft.com/office/drawing/2014/main" id="{05212EB0-0ADC-4813-8717-509B2D8CB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8467" y="14357892"/>
            <a:ext cx="10560400" cy="591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arlham College Scholarships – Wayne County Foundation">
            <a:extLst>
              <a:ext uri="{FF2B5EF4-FFF2-40B4-BE49-F238E27FC236}">
                <a16:creationId xmlns:a16="http://schemas.microsoft.com/office/drawing/2014/main" id="{863ACA28-2BD9-4A0E-9270-688C0F39C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8920" y="-3645"/>
            <a:ext cx="5135880" cy="513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B8798E3-A15F-469B-8218-D2387D5E64C9}"/>
              </a:ext>
            </a:extLst>
          </p:cNvPr>
          <p:cNvSpPr txBox="1"/>
          <p:nvPr/>
        </p:nvSpPr>
        <p:spPr>
          <a:xfrm>
            <a:off x="13360289" y="3091435"/>
            <a:ext cx="830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Laurence Ruberl ‘20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9571DB-DCE1-41DD-8920-BA9362F513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5085" y="13873926"/>
            <a:ext cx="7467263" cy="72733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374303-07D4-4637-A466-024318C22961}"/>
              </a:ext>
            </a:extLst>
          </p:cNvPr>
          <p:cNvSpPr txBox="1"/>
          <p:nvPr/>
        </p:nvSpPr>
        <p:spPr>
          <a:xfrm>
            <a:off x="26208528" y="5706089"/>
            <a:ext cx="110374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Capabilities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93BC76-0B67-4FD4-B4D3-D060F38A5181}"/>
              </a:ext>
            </a:extLst>
          </p:cNvPr>
          <p:cNvSpPr txBox="1"/>
          <p:nvPr/>
        </p:nvSpPr>
        <p:spPr>
          <a:xfrm>
            <a:off x="26208528" y="7029528"/>
            <a:ext cx="1103749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Users can define what they want in a single JSON file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Objects that users define will start collapsed and attached to their left hand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The proof of concept contains the following items that can be created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Buttons that can write a line to a file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700" dirty="0">
                <a:latin typeface="Arial" panose="020B0604020202020204" pitchFamily="34" charset="0"/>
                <a:cs typeface="Arial" panose="020B0604020202020204" pitchFamily="34" charset="0"/>
              </a:rPr>
              <a:t>Text readouts that can either count the number of lines in a file in real time or display the last line in</a:t>
            </a:r>
          </a:p>
        </p:txBody>
      </p:sp>
      <p:pic>
        <p:nvPicPr>
          <p:cNvPr id="24" name="Picture 2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5B274B4C-9E29-4E58-B8C3-3A7328C339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58428" y="6365956"/>
            <a:ext cx="11379394" cy="80289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37508C-F1F7-453C-988D-CCB44ECAE5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19635" y="22427253"/>
            <a:ext cx="8634736" cy="989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21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5562</TotalTime>
  <Words>435</Words>
  <Application>Microsoft Office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Laurence Ruberl</dc:creator>
  <cp:lastModifiedBy>Laurence Ruberl</cp:lastModifiedBy>
  <cp:revision>26</cp:revision>
  <dcterms:created xsi:type="dcterms:W3CDTF">2020-04-07T22:24:46Z</dcterms:created>
  <dcterms:modified xsi:type="dcterms:W3CDTF">2020-04-26T19:57:59Z</dcterms:modified>
</cp:coreProperties>
</file>