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
  </p:notesMasterIdLst>
  <p:sldIdLst>
    <p:sldId id="256" r:id="rId2"/>
  </p:sldIdLst>
  <p:sldSz cx="43891200" cy="32918400"/>
  <p:notesSz cx="6858000" cy="9144000"/>
  <p:embeddedFontLst>
    <p:embeddedFont>
      <p:font typeface="Amaranth" panose="02000503050000020004" pitchFamily="2" charset="77"/>
      <p:regular r:id="rId4"/>
      <p:bold r:id="rId5"/>
      <p:italic r:id="rId6"/>
      <p:boldItalic r:id="rId7"/>
    </p:embeddedFont>
    <p:embeddedFont>
      <p:font typeface="Titillium Web" pitchFamily="2" charset="77"/>
      <p:regular r:id="rId8"/>
      <p:bold r:id="rId9"/>
      <p:italic r:id="rId10"/>
      <p:boldItalic r:id="rId11"/>
    </p:embeddedFont>
  </p:embeddedFontLst>
  <p:custDataLst>
    <p:tags r:id="rId12"/>
  </p:custDataLst>
  <p:defaultTextStyle>
    <a:defPPr>
      <a:defRPr lang="en-US"/>
    </a:defPPr>
    <a:lvl1pPr algn="l" rtl="0" fontAlgn="base">
      <a:spcBef>
        <a:spcPct val="0"/>
      </a:spcBef>
      <a:spcAft>
        <a:spcPct val="0"/>
      </a:spcAft>
      <a:defRPr sz="3800" kern="1200">
        <a:solidFill>
          <a:schemeClr val="tx1"/>
        </a:solidFill>
        <a:latin typeface="Arial"/>
        <a:ea typeface="+mn-ea"/>
        <a:cs typeface="+mn-cs"/>
      </a:defRPr>
    </a:lvl1pPr>
    <a:lvl2pPr marL="457200" algn="l" rtl="0" fontAlgn="base">
      <a:spcBef>
        <a:spcPct val="0"/>
      </a:spcBef>
      <a:spcAft>
        <a:spcPct val="0"/>
      </a:spcAft>
      <a:defRPr sz="3800" kern="1200">
        <a:solidFill>
          <a:schemeClr val="tx1"/>
        </a:solidFill>
        <a:latin typeface="Arial"/>
        <a:ea typeface="+mn-ea"/>
        <a:cs typeface="+mn-cs"/>
      </a:defRPr>
    </a:lvl2pPr>
    <a:lvl3pPr marL="914400" algn="l" rtl="0" fontAlgn="base">
      <a:spcBef>
        <a:spcPct val="0"/>
      </a:spcBef>
      <a:spcAft>
        <a:spcPct val="0"/>
      </a:spcAft>
      <a:defRPr sz="3800" kern="1200">
        <a:solidFill>
          <a:schemeClr val="tx1"/>
        </a:solidFill>
        <a:latin typeface="Arial"/>
        <a:ea typeface="+mn-ea"/>
        <a:cs typeface="+mn-cs"/>
      </a:defRPr>
    </a:lvl3pPr>
    <a:lvl4pPr marL="1371600" algn="l" rtl="0" fontAlgn="base">
      <a:spcBef>
        <a:spcPct val="0"/>
      </a:spcBef>
      <a:spcAft>
        <a:spcPct val="0"/>
      </a:spcAft>
      <a:defRPr sz="3800" kern="1200">
        <a:solidFill>
          <a:schemeClr val="tx1"/>
        </a:solidFill>
        <a:latin typeface="Arial"/>
        <a:ea typeface="+mn-ea"/>
        <a:cs typeface="+mn-cs"/>
      </a:defRPr>
    </a:lvl4pPr>
    <a:lvl5pPr marL="1828800" algn="l" rtl="0" fontAlgn="base">
      <a:spcBef>
        <a:spcPct val="0"/>
      </a:spcBef>
      <a:spcAft>
        <a:spcPct val="0"/>
      </a:spcAft>
      <a:defRPr sz="3800" kern="1200">
        <a:solidFill>
          <a:schemeClr val="tx1"/>
        </a:solidFill>
        <a:latin typeface="Arial"/>
        <a:ea typeface="+mn-ea"/>
        <a:cs typeface="+mn-cs"/>
      </a:defRPr>
    </a:lvl5pPr>
    <a:lvl6pPr marL="2286000" algn="l" defTabSz="914400" rtl="0" eaLnBrk="1" latinLnBrk="0" hangingPunct="1">
      <a:defRPr sz="3800" kern="1200">
        <a:solidFill>
          <a:schemeClr val="tx1"/>
        </a:solidFill>
        <a:latin typeface="Arial"/>
        <a:ea typeface="+mn-ea"/>
        <a:cs typeface="+mn-cs"/>
      </a:defRPr>
    </a:lvl6pPr>
    <a:lvl7pPr marL="2743200" algn="l" defTabSz="914400" rtl="0" eaLnBrk="1" latinLnBrk="0" hangingPunct="1">
      <a:defRPr sz="3800" kern="1200">
        <a:solidFill>
          <a:schemeClr val="tx1"/>
        </a:solidFill>
        <a:latin typeface="Arial"/>
        <a:ea typeface="+mn-ea"/>
        <a:cs typeface="+mn-cs"/>
      </a:defRPr>
    </a:lvl7pPr>
    <a:lvl8pPr marL="3200400" algn="l" defTabSz="914400" rtl="0" eaLnBrk="1" latinLnBrk="0" hangingPunct="1">
      <a:defRPr sz="3800" kern="1200">
        <a:solidFill>
          <a:schemeClr val="tx1"/>
        </a:solidFill>
        <a:latin typeface="Arial"/>
        <a:ea typeface="+mn-ea"/>
        <a:cs typeface="+mn-cs"/>
      </a:defRPr>
    </a:lvl8pPr>
    <a:lvl9pPr marL="3657600" algn="l" defTabSz="914400" rtl="0" eaLnBrk="1" latinLnBrk="0" hangingPunct="1">
      <a:defRPr sz="38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4650"/>
  </p:normalViewPr>
  <p:slideViewPr>
    <p:cSldViewPr>
      <p:cViewPr>
        <p:scale>
          <a:sx n="26" d="100"/>
          <a:sy n="26" d="100"/>
        </p:scale>
        <p:origin x="2280" y="64"/>
      </p:cViewPr>
      <p:guideLst>
        <p:guide orient="horz" pos="10368"/>
        <p:guide pos="13824"/>
      </p:guideLst>
    </p:cSldViewPr>
  </p:slideViewPr>
  <p:notesTextViewPr>
    <p:cViewPr>
      <p:scale>
        <a:sx n="100" d="100"/>
        <a:sy n="100" d="100"/>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presProps" Target="pres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theme" Target="theme/theme1.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a:noFill/>
          </a:ln>
        </p:spPr>
        <p:txBody>
          <a:bodyPr vert="horz" wrap="square" lIns="91440" tIns="45720" rIns="91440" bIns="45720" anchor="t" anchorCtr="0" compatLnSpc="1">
            <a:prstTxWarp prst="textNoShape">
              <a:avLst/>
            </a:prstTxWarp>
          </a:bodyPr>
          <a:lstStyle>
            <a:defPPr>
              <a:defRPr kern="1200"/>
            </a:defPPr>
            <a:lvl1pPr>
              <a:defRPr sz="1200"/>
            </a:lvl1pPr>
          </a:lstStyle>
          <a:p>
            <a:pPr>
              <a:defRPr/>
            </a:pPr>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a:noFill/>
          </a:ln>
        </p:spPr>
        <p:txBody>
          <a:bodyPr vert="horz" wrap="square" lIns="91440" tIns="45720" rIns="91440" bIns="45720" anchor="t" anchorCtr="0" compatLnSpc="1">
            <a:prstTxWarp prst="textNoShape">
              <a:avLst/>
            </a:prstTxWarp>
          </a:bodyPr>
          <a:lstStyle>
            <a:defPPr>
              <a:defRPr kern="1200"/>
            </a:defPPr>
            <a:lvl1pPr algn="r">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a:noFill/>
          </a:ln>
        </p:spPr>
        <p:txBody>
          <a:bodyPr vert="horz" wrap="square" lIns="91440" tIns="45720" rIns="91440" bIns="45720" anchor="t" anchorCtr="0" compatLnSpc="1">
            <a:prstTxWarp prst="textNoShape">
              <a:avLst/>
            </a:prstTxWarp>
          </a:bodyPr>
          <a:lstStyle>
            <a:defPPr>
              <a:defRPr kern="1200"/>
            </a:def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a:noFill/>
          </a:ln>
        </p:spPr>
        <p:txBody>
          <a:bodyPr vert="horz" wrap="square" lIns="91440" tIns="45720" rIns="91440" bIns="45720" anchor="b" anchorCtr="0" compatLnSpc="1">
            <a:prstTxWarp prst="textNoShape">
              <a:avLst/>
            </a:prstTxWarp>
          </a:bodyPr>
          <a:lstStyle>
            <a:defPPr>
              <a:defRPr kern="1200"/>
            </a:defPPr>
            <a:lvl1pPr>
              <a:defRPr sz="1200"/>
            </a:lvl1pPr>
          </a:lstStyle>
          <a:p>
            <a:pPr>
              <a:defRPr/>
            </a:pPr>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a:noFill/>
          </a:ln>
        </p:spPr>
        <p:txBody>
          <a:bodyPr vert="horz" wrap="square" lIns="91440" tIns="45720" rIns="91440" bIns="45720" anchor="b" anchorCtr="0" compatLnSpc="1">
            <a:prstTxWarp prst="textNoShape">
              <a:avLst/>
            </a:prstTxWarp>
          </a:bodyPr>
          <a:lstStyle>
            <a:defPPr>
              <a:defRPr kern="1200"/>
            </a:defPPr>
            <a:lvl1pPr algn="r">
              <a:defRPr sz="1200"/>
            </a:lvl1pPr>
          </a:lstStyle>
          <a:p>
            <a:pPr>
              <a:defRPr/>
            </a:pPr>
            <a:fld id="{B95F3361-2405-48EE-818C-467D1C2230F9}" type="slidenum">
              <a:rPr lang="en-US"/>
              <a:pPr>
                <a:defRPr/>
              </a:pPr>
              <a:t>‹#›</a:t>
            </a:fld>
            <a:endParaRPr lang="en-US"/>
          </a:p>
        </p:txBody>
      </p:sp>
    </p:spTree>
    <p:extLst>
      <p:ext uri="{BB962C8B-B14F-4D97-AF65-F5344CB8AC3E}">
        <p14:creationId xmlns:p14="http://schemas.microsoft.com/office/powerpoint/2010/main" val="38427364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a:ea typeface="+mn-ea"/>
        <a:cs typeface="+mn-cs"/>
      </a:defRPr>
    </a:lvl1pPr>
    <a:lvl2pPr marL="457200" algn="l" rtl="0" eaLnBrk="0" fontAlgn="base" hangingPunct="0">
      <a:spcBef>
        <a:spcPct val="30000"/>
      </a:spcBef>
      <a:spcAft>
        <a:spcPct val="0"/>
      </a:spcAft>
      <a:defRPr sz="1200" kern="1200">
        <a:solidFill>
          <a:schemeClr val="tx1"/>
        </a:solidFill>
        <a:latin typeface="Arial"/>
        <a:ea typeface="+mn-ea"/>
        <a:cs typeface="+mn-cs"/>
      </a:defRPr>
    </a:lvl2pPr>
    <a:lvl3pPr marL="914400" algn="l" rtl="0" eaLnBrk="0" fontAlgn="base" hangingPunct="0">
      <a:spcBef>
        <a:spcPct val="30000"/>
      </a:spcBef>
      <a:spcAft>
        <a:spcPct val="0"/>
      </a:spcAft>
      <a:defRPr sz="1200" kern="1200">
        <a:solidFill>
          <a:schemeClr val="tx1"/>
        </a:solidFill>
        <a:latin typeface="Arial"/>
        <a:ea typeface="+mn-ea"/>
        <a:cs typeface="+mn-cs"/>
      </a:defRPr>
    </a:lvl3pPr>
    <a:lvl4pPr marL="1371600" algn="l" rtl="0" eaLnBrk="0" fontAlgn="base" hangingPunct="0">
      <a:spcBef>
        <a:spcPct val="30000"/>
      </a:spcBef>
      <a:spcAft>
        <a:spcPct val="0"/>
      </a:spcAft>
      <a:defRPr sz="1200" kern="1200">
        <a:solidFill>
          <a:schemeClr val="tx1"/>
        </a:solidFill>
        <a:latin typeface="Arial"/>
        <a:ea typeface="+mn-ea"/>
        <a:cs typeface="+mn-cs"/>
      </a:defRPr>
    </a:lvl4pPr>
    <a:lvl5pPr marL="1828800" algn="l" rtl="0" eaLnBrk="0" fontAlgn="base" hangingPunct="0">
      <a:spcBef>
        <a:spcPct val="30000"/>
      </a:spcBef>
      <a:spcAft>
        <a:spcPct val="0"/>
      </a:spcAft>
      <a:defRPr sz="1200" kern="1200">
        <a:solidFill>
          <a:schemeClr val="tx1"/>
        </a:solidFill>
        <a:latin typeface="Arial"/>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kern="1200"/>
            </a:defPPr>
            <a:lvl1pPr eaLnBrk="0" hangingPunct="0">
              <a:defRPr sz="3800">
                <a:solidFill>
                  <a:schemeClr val="tx1"/>
                </a:solidFill>
                <a:latin typeface="Arial"/>
              </a:defRPr>
            </a:lvl1pPr>
            <a:lvl2pPr marL="742950" indent="-285750" eaLnBrk="0" hangingPunct="0">
              <a:defRPr sz="3800">
                <a:solidFill>
                  <a:schemeClr val="tx1"/>
                </a:solidFill>
                <a:latin typeface="Arial"/>
              </a:defRPr>
            </a:lvl2pPr>
            <a:lvl3pPr marL="1143000" indent="-228600" eaLnBrk="0" hangingPunct="0">
              <a:defRPr sz="3800">
                <a:solidFill>
                  <a:schemeClr val="tx1"/>
                </a:solidFill>
                <a:latin typeface="Arial"/>
              </a:defRPr>
            </a:lvl3pPr>
            <a:lvl4pPr marL="1600200" indent="-228600" eaLnBrk="0" hangingPunct="0">
              <a:defRPr sz="3800">
                <a:solidFill>
                  <a:schemeClr val="tx1"/>
                </a:solidFill>
                <a:latin typeface="Arial"/>
              </a:defRPr>
            </a:lvl4pPr>
            <a:lvl5pPr marL="2057400" indent="-228600" eaLnBrk="0" hangingPunct="0">
              <a:defRPr sz="3800">
                <a:solidFill>
                  <a:schemeClr val="tx1"/>
                </a:solidFill>
                <a:latin typeface="Arial"/>
              </a:defRPr>
            </a:lvl5pPr>
            <a:lvl6pPr marL="2514600" indent="-228600" eaLnBrk="0" fontAlgn="base" hangingPunct="0">
              <a:spcBef>
                <a:spcPct val="0"/>
              </a:spcBef>
              <a:spcAft>
                <a:spcPct val="0"/>
              </a:spcAft>
              <a:defRPr sz="3800">
                <a:solidFill>
                  <a:schemeClr val="tx1"/>
                </a:solidFill>
                <a:latin typeface="Arial"/>
              </a:defRPr>
            </a:lvl6pPr>
            <a:lvl7pPr marL="2971800" indent="-228600" eaLnBrk="0" fontAlgn="base" hangingPunct="0">
              <a:spcBef>
                <a:spcPct val="0"/>
              </a:spcBef>
              <a:spcAft>
                <a:spcPct val="0"/>
              </a:spcAft>
              <a:defRPr sz="3800">
                <a:solidFill>
                  <a:schemeClr val="tx1"/>
                </a:solidFill>
                <a:latin typeface="Arial"/>
              </a:defRPr>
            </a:lvl7pPr>
            <a:lvl8pPr marL="3429000" indent="-228600" eaLnBrk="0" fontAlgn="base" hangingPunct="0">
              <a:spcBef>
                <a:spcPct val="0"/>
              </a:spcBef>
              <a:spcAft>
                <a:spcPct val="0"/>
              </a:spcAft>
              <a:defRPr sz="3800">
                <a:solidFill>
                  <a:schemeClr val="tx1"/>
                </a:solidFill>
                <a:latin typeface="Arial"/>
              </a:defRPr>
            </a:lvl8pPr>
            <a:lvl9pPr marL="3886200" indent="-228600" eaLnBrk="0" fontAlgn="base" hangingPunct="0">
              <a:spcBef>
                <a:spcPct val="0"/>
              </a:spcBef>
              <a:spcAft>
                <a:spcPct val="0"/>
              </a:spcAft>
              <a:defRPr sz="3800">
                <a:solidFill>
                  <a:schemeClr val="tx1"/>
                </a:solidFill>
                <a:latin typeface="Arial"/>
              </a:defRPr>
            </a:lvl9pPr>
          </a:lstStyle>
          <a:p>
            <a:pPr eaLnBrk="1" hangingPunct="1"/>
            <a:fld id="{78EE7683-CAC2-4B7F-B858-28F016B0AEB9}" type="slidenum">
              <a:rPr lang="en-US" sz="1200" smtClean="0"/>
              <a:pPr eaLnBrk="1" hangingPunct="1"/>
              <a:t>1</a:t>
            </a:fld>
            <a:endParaRPr lang="en-US" sz="1200"/>
          </a:p>
        </p:txBody>
      </p:sp>
      <p:sp>
        <p:nvSpPr>
          <p:cNvPr id="4099" name="Rectangle 2"/>
          <p:cNvSpPr>
            <a:spLocks noGrp="1" noRot="1" noChangeAspect="1" noChangeArrowheads="1" noTextEdit="1"/>
          </p:cNvSpPr>
          <p:nvPr>
            <p:ph type="sldImg"/>
          </p:nvPr>
        </p:nvSpPr>
        <p:spPr/>
      </p:sp>
      <p:sp>
        <p:nvSpPr>
          <p:cNvPr id="410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kern="1200"/>
            </a:defP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0226675"/>
            <a:ext cx="37306250" cy="7054850"/>
          </a:xfrm>
        </p:spPr>
        <p:txBody>
          <a:bodyPr/>
          <a:lstStyle>
            <a:defPPr>
              <a:defRPr kern="1200"/>
            </a:defPPr>
          </a:lstStyle>
          <a:p>
            <a:r>
              <a:rPr lang="en-US"/>
              <a:t>Click to edit Master title style</a:t>
            </a:r>
          </a:p>
        </p:txBody>
      </p:sp>
      <p:sp>
        <p:nvSpPr>
          <p:cNvPr id="3" name="Subtitle 2"/>
          <p:cNvSpPr>
            <a:spLocks noGrp="1"/>
          </p:cNvSpPr>
          <p:nvPr>
            <p:ph type="subTitle" idx="1"/>
          </p:nvPr>
        </p:nvSpPr>
        <p:spPr>
          <a:xfrm>
            <a:off x="6583363" y="18653125"/>
            <a:ext cx="30724475" cy="8413750"/>
          </a:xfrm>
        </p:spPr>
        <p:txBody>
          <a:bodyPr/>
          <a:lstStyle>
            <a:defPPr>
              <a:defRPr kern="1200"/>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CB043562-595C-41E0-A431-AB378AFFB518}" type="slidenum">
              <a:rPr lang="en-US"/>
              <a:pPr>
                <a:defRPr/>
              </a:pPr>
              <a:t>‹#›</a:t>
            </a:fld>
            <a:endParaRPr lang="en-US"/>
          </a:p>
        </p:txBody>
      </p:sp>
    </p:spTree>
    <p:extLst>
      <p:ext uri="{BB962C8B-B14F-4D97-AF65-F5344CB8AC3E}">
        <p14:creationId xmlns:p14="http://schemas.microsoft.com/office/powerpoint/2010/main" val="411955256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idx="1"/>
          </p:nvPr>
        </p:nvSpPr>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E844B6AF-379B-4B34-AAC6-97D3032A49C6}" type="slidenum">
              <a:rPr lang="en-US"/>
              <a:pPr>
                <a:defRPr/>
              </a:pPr>
              <a:t>‹#›</a:t>
            </a:fld>
            <a:endParaRPr lang="en-US"/>
          </a:p>
        </p:txBody>
      </p:sp>
    </p:spTree>
    <p:extLst>
      <p:ext uri="{BB962C8B-B14F-4D97-AF65-F5344CB8AC3E}">
        <p14:creationId xmlns:p14="http://schemas.microsoft.com/office/powerpoint/2010/main" val="18166152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1153438"/>
            <a:ext cx="37307838" cy="6537325"/>
          </a:xfrm>
        </p:spPr>
        <p:txBody>
          <a:bodyPr anchor="t"/>
          <a:lstStyle>
            <a:defPPr>
              <a:defRPr kern="1200"/>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3952538"/>
            <a:ext cx="37307838" cy="7200900"/>
          </a:xfrm>
        </p:spPr>
        <p:txBody>
          <a:bodyPr anchor="b"/>
          <a:lstStyle>
            <a:defPPr>
              <a:defRPr kern="1200"/>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B44BFBC0-7F94-4CE5-A00D-18BE726F285A}" type="slidenum">
              <a:rPr lang="en-US"/>
              <a:pPr>
                <a:defRPr/>
              </a:pPr>
              <a:t>‹#›</a:t>
            </a:fld>
            <a:endParaRPr lang="en-US"/>
          </a:p>
        </p:txBody>
      </p:sp>
    </p:spTree>
    <p:extLst>
      <p:ext uri="{BB962C8B-B14F-4D97-AF65-F5344CB8AC3E}">
        <p14:creationId xmlns:p14="http://schemas.microsoft.com/office/powerpoint/2010/main" val="416515911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Content Placeholder 2"/>
          <p:cNvSpPr>
            <a:spLocks noGrp="1"/>
          </p:cNvSpPr>
          <p:nvPr>
            <p:ph sz="half" idx="1"/>
          </p:nvPr>
        </p:nvSpPr>
        <p:spPr>
          <a:xfrm>
            <a:off x="2193925" y="7680325"/>
            <a:ext cx="19675475" cy="2172652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7680325"/>
            <a:ext cx="19675475" cy="21726525"/>
          </a:xfrm>
        </p:spPr>
        <p:txBody>
          <a:bodyPr/>
          <a:lstStyle>
            <a:defPPr>
              <a:defRPr kern="1200"/>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CDF645C6-96DC-4F21-9A48-95AFF68A54A2}" type="slidenum">
              <a:rPr lang="en-US"/>
              <a:pPr>
                <a:defRPr/>
              </a:pPr>
              <a:t>‹#›</a:t>
            </a:fld>
            <a:endParaRPr lang="en-US"/>
          </a:p>
        </p:txBody>
      </p:sp>
    </p:spTree>
    <p:extLst>
      <p:ext uri="{BB962C8B-B14F-4D97-AF65-F5344CB8AC3E}">
        <p14:creationId xmlns:p14="http://schemas.microsoft.com/office/powerpoint/2010/main" val="388354793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vl1pPr>
              <a:defRPr/>
            </a:lvl1pPr>
          </a:lstStyle>
          <a:p>
            <a:r>
              <a:rPr lang="en-US"/>
              <a:t>Click to edit Master title style</a:t>
            </a:r>
          </a:p>
        </p:txBody>
      </p:sp>
      <p:sp>
        <p:nvSpPr>
          <p:cNvPr id="3" name="Text Placeholder 2"/>
          <p:cNvSpPr>
            <a:spLocks noGrp="1"/>
          </p:cNvSpPr>
          <p:nvPr>
            <p:ph type="body" idx="1"/>
          </p:nvPr>
        </p:nvSpPr>
        <p:spPr>
          <a:xfrm>
            <a:off x="2193925" y="7369175"/>
            <a:ext cx="19392900"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0439400"/>
            <a:ext cx="19392900"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7369175"/>
            <a:ext cx="19400838" cy="3070225"/>
          </a:xfrm>
        </p:spPr>
        <p:txBody>
          <a:bodyPr anchor="b"/>
          <a:lstStyle>
            <a:defPPr>
              <a:defRPr kern="1200"/>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0439400"/>
            <a:ext cx="19400838" cy="18965862"/>
          </a:xfrm>
        </p:spPr>
        <p:txBody>
          <a:bodyPr/>
          <a:lstStyle>
            <a:defPPr>
              <a:defRPr kern="1200"/>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a:defPPr>
            <a:lvl1pPr>
              <a:defRPr/>
            </a:lvl1pPr>
          </a:lstStyle>
          <a:p>
            <a:pPr>
              <a:defRPr/>
            </a:pPr>
            <a:fld id="{C2B12CE4-144C-4A27-8B3F-7EB79E6B2146}" type="slidenum">
              <a:rPr lang="en-US"/>
              <a:pPr>
                <a:defRPr/>
              </a:pPr>
              <a:t>‹#›</a:t>
            </a:fld>
            <a:endParaRPr lang="en-US"/>
          </a:p>
        </p:txBody>
      </p:sp>
    </p:spTree>
    <p:extLst>
      <p:ext uri="{BB962C8B-B14F-4D97-AF65-F5344CB8AC3E}">
        <p14:creationId xmlns:p14="http://schemas.microsoft.com/office/powerpoint/2010/main" val="18185236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a:defPPr>
            <a:lvl1pPr>
              <a:defRPr/>
            </a:lvl1pPr>
          </a:lstStyle>
          <a:p>
            <a:pPr>
              <a:defRPr/>
            </a:pPr>
            <a:fld id="{8F1FAA83-0A80-48DF-A2A9-D01CE04D8E50}" type="slidenum">
              <a:rPr lang="en-US"/>
              <a:pPr>
                <a:defRPr/>
              </a:pPr>
              <a:t>‹#›</a:t>
            </a:fld>
            <a:endParaRPr lang="en-US"/>
          </a:p>
        </p:txBody>
      </p:sp>
    </p:spTree>
    <p:extLst>
      <p:ext uri="{BB962C8B-B14F-4D97-AF65-F5344CB8AC3E}">
        <p14:creationId xmlns:p14="http://schemas.microsoft.com/office/powerpoint/2010/main" val="6583789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a:defPPr>
            <a:lvl1pPr>
              <a:defRPr/>
            </a:lvl1pPr>
          </a:lstStyle>
          <a:p>
            <a:pPr>
              <a:defRPr/>
            </a:pPr>
            <a:fld id="{8203DA95-0AAE-48A7-9DEF-F9FD3932C4A9}" type="slidenum">
              <a:rPr lang="en-US"/>
              <a:pPr>
                <a:defRPr/>
              </a:pPr>
              <a:t>‹#›</a:t>
            </a:fld>
            <a:endParaRPr lang="en-US"/>
          </a:p>
        </p:txBody>
      </p:sp>
    </p:spTree>
    <p:extLst>
      <p:ext uri="{BB962C8B-B14F-4D97-AF65-F5344CB8AC3E}">
        <p14:creationId xmlns:p14="http://schemas.microsoft.com/office/powerpoint/2010/main" val="74586203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1275"/>
            <a:ext cx="14439900" cy="5576888"/>
          </a:xfrm>
        </p:spPr>
        <p:txBody>
          <a:bodyPr anchor="b"/>
          <a:lstStyle>
            <a:defPPr>
              <a:defRPr kern="1200"/>
            </a:defPPr>
            <a:lvl1pPr algn="l">
              <a:defRPr sz="2000" b="1"/>
            </a:lvl1pPr>
          </a:lstStyle>
          <a:p>
            <a:r>
              <a:rPr lang="en-US"/>
              <a:t>Click to edit Master title style</a:t>
            </a:r>
          </a:p>
        </p:txBody>
      </p:sp>
      <p:sp>
        <p:nvSpPr>
          <p:cNvPr id="3" name="Content Placeholder 2"/>
          <p:cNvSpPr>
            <a:spLocks noGrp="1"/>
          </p:cNvSpPr>
          <p:nvPr>
            <p:ph idx="1"/>
          </p:nvPr>
        </p:nvSpPr>
        <p:spPr>
          <a:xfrm>
            <a:off x="17160875" y="1311275"/>
            <a:ext cx="24536400" cy="28093988"/>
          </a:xfrm>
        </p:spPr>
        <p:txBody>
          <a:bodyPr/>
          <a:lstStyle>
            <a:defPPr>
              <a:defRPr kern="1200"/>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6888163"/>
            <a:ext cx="14439900" cy="22517100"/>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D77038B2-2801-40BE-BC48-C628781FF49E}" type="slidenum">
              <a:rPr lang="en-US"/>
              <a:pPr>
                <a:defRPr/>
              </a:pPr>
              <a:t>‹#›</a:t>
            </a:fld>
            <a:endParaRPr lang="en-US"/>
          </a:p>
        </p:txBody>
      </p:sp>
    </p:spTree>
    <p:extLst>
      <p:ext uri="{BB962C8B-B14F-4D97-AF65-F5344CB8AC3E}">
        <p14:creationId xmlns:p14="http://schemas.microsoft.com/office/powerpoint/2010/main" val="396973015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23042562"/>
            <a:ext cx="26335038" cy="2720975"/>
          </a:xfrm>
        </p:spPr>
        <p:txBody>
          <a:bodyPr anchor="b"/>
          <a:lstStyle>
            <a:defPPr>
              <a:defRPr kern="1200"/>
            </a:defPPr>
            <a:lvl1pPr algn="l">
              <a:defRPr sz="2000" b="1"/>
            </a:lvl1pPr>
          </a:lstStyle>
          <a:p>
            <a:r>
              <a:rPr lang="en-US"/>
              <a:t>Click to edit Master title style</a:t>
            </a:r>
          </a:p>
        </p:txBody>
      </p:sp>
      <p:sp>
        <p:nvSpPr>
          <p:cNvPr id="3" name="Picture Placeholder 2"/>
          <p:cNvSpPr>
            <a:spLocks noGrp="1"/>
          </p:cNvSpPr>
          <p:nvPr>
            <p:ph type="pic" idx="1"/>
          </p:nvPr>
        </p:nvSpPr>
        <p:spPr>
          <a:xfrm>
            <a:off x="8602663" y="2941638"/>
            <a:ext cx="26335038" cy="19750088"/>
          </a:xfrm>
        </p:spPr>
        <p:txBody>
          <a:bodyPr/>
          <a:lstStyle>
            <a:defPPr>
              <a:defRPr kern="1200"/>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25763538"/>
            <a:ext cx="26335038" cy="3862387"/>
          </a:xfrm>
        </p:spPr>
        <p:txBody>
          <a:bodyPr/>
          <a:lstStyle>
            <a:defPPr>
              <a:defRPr kern="1200"/>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700A3960-9A0E-4A4A-BE72-10B88343DD28}" type="slidenum">
              <a:rPr lang="en-US"/>
              <a:pPr>
                <a:defRPr/>
              </a:pPr>
              <a:t>‹#›</a:t>
            </a:fld>
            <a:endParaRPr lang="en-US"/>
          </a:p>
        </p:txBody>
      </p:sp>
    </p:spTree>
    <p:extLst>
      <p:ext uri="{BB962C8B-B14F-4D97-AF65-F5344CB8AC3E}">
        <p14:creationId xmlns:p14="http://schemas.microsoft.com/office/powerpoint/2010/main" val="258630283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11865ABB-973D-4162-96BF-63AD8AB82A90}" type="slidenum">
              <a:rPr lang="en-US"/>
              <a:pPr>
                <a:defRPr/>
              </a:pPr>
              <a:t>‹#›</a:t>
            </a:fld>
            <a:endParaRPr lang="en-US"/>
          </a:p>
        </p:txBody>
      </p:sp>
    </p:spTree>
    <p:extLst>
      <p:ext uri="{BB962C8B-B14F-4D97-AF65-F5344CB8AC3E}">
        <p14:creationId xmlns:p14="http://schemas.microsoft.com/office/powerpoint/2010/main" val="428143995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1317625"/>
            <a:ext cx="9875837" cy="28089225"/>
          </a:xfrm>
        </p:spPr>
        <p:txBody>
          <a:bodyPr vert="eaVert"/>
          <a:lstStyle>
            <a:defPPr>
              <a:defRPr kern="1200"/>
            </a:defPPr>
          </a:lstStyle>
          <a:p>
            <a:r>
              <a:rPr lang="en-US"/>
              <a:t>Click to edit Master title style</a:t>
            </a:r>
          </a:p>
        </p:txBody>
      </p:sp>
      <p:sp>
        <p:nvSpPr>
          <p:cNvPr id="3" name="Vertical Text Placeholder 2"/>
          <p:cNvSpPr>
            <a:spLocks noGrp="1"/>
          </p:cNvSpPr>
          <p:nvPr>
            <p:ph type="body" orient="vert" idx="1"/>
          </p:nvPr>
        </p:nvSpPr>
        <p:spPr>
          <a:xfrm>
            <a:off x="2193925" y="1317625"/>
            <a:ext cx="29475112" cy="28089225"/>
          </a:xfrm>
        </p:spPr>
        <p:txBody>
          <a:bodyPr vert="eaVert"/>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a:defPPr>
            <a:lvl1pPr>
              <a:defRPr/>
            </a:lvl1pPr>
          </a:lstStyle>
          <a:p>
            <a:pPr>
              <a:defRPr/>
            </a:pPr>
            <a:fld id="{638E2FC5-3957-4F45-8892-8AA180862785}" type="slidenum">
              <a:rPr lang="en-US"/>
              <a:pPr>
                <a:defRPr/>
              </a:pPr>
              <a:t>‹#›</a:t>
            </a:fld>
            <a:endParaRPr lang="en-US"/>
          </a:p>
        </p:txBody>
      </p:sp>
    </p:spTree>
    <p:extLst>
      <p:ext uri="{BB962C8B-B14F-4D97-AF65-F5344CB8AC3E}">
        <p14:creationId xmlns:p14="http://schemas.microsoft.com/office/powerpoint/2010/main" val="175926670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p:spPr>
        <p:txBody>
          <a:bodyPr/>
          <a:lstStyle>
            <a:defPPr>
              <a:defRPr kern="1200"/>
            </a:defPPr>
          </a:lstStyle>
          <a:p>
            <a:r>
              <a:rPr lang="en-US"/>
              <a:t>Click to edit Master title style</a:t>
            </a:r>
          </a:p>
        </p:txBody>
      </p:sp>
      <p:sp>
        <p:nvSpPr>
          <p:cNvPr id="3" name="Text Placeholder 2"/>
          <p:cNvSpPr>
            <a:spLocks noGrp="1"/>
          </p:cNvSpPr>
          <p:nvPr>
            <p:ph type="body" sz="half" idx="1"/>
          </p:nvPr>
        </p:nvSpPr>
        <p:spPr>
          <a:xfrm>
            <a:off x="2193925" y="7680325"/>
            <a:ext cx="19675475" cy="21726525"/>
          </a:xfrm>
        </p:spPr>
        <p:txBody>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22021800" y="7680325"/>
            <a:ext cx="19675475" cy="21726525"/>
          </a:xfrm>
        </p:spPr>
        <p:txBody>
          <a:bodyPr/>
          <a:lstStyle>
            <a:defPPr>
              <a:defRPr kern="1200"/>
            </a:defPPr>
          </a:lstStyle>
          <a:p>
            <a:pPr lvl="0"/>
            <a:endParaRPr lang="en-US" noProof="0"/>
          </a:p>
        </p:txBody>
      </p:sp>
      <p:sp>
        <p:nvSpPr>
          <p:cNvPr id="5" name="Rectangle 4"/>
          <p:cNvSpPr>
            <a:spLocks noGrp="1" noChangeArrowheads="1"/>
          </p:cNvSpPr>
          <p:nvPr>
            <p:ph type="dt" sz="half" idx="10"/>
          </p:nvPr>
        </p:nvSpPr>
        <p:spPr/>
        <p:txBody>
          <a:bodyPr/>
          <a:lstStyle>
            <a:defPPr>
              <a:defRPr kern="1200"/>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a:defPPr>
            <a:lvl1pPr>
              <a:defRPr/>
            </a:lvl1pPr>
          </a:lstStyle>
          <a:p>
            <a:pPr>
              <a:defRPr/>
            </a:pPr>
            <a:fld id="{4FA04B66-8F62-42BD-B0EA-2923AA341B7B}" type="slidenum">
              <a:rPr lang="en-US"/>
              <a:pPr>
                <a:defRPr/>
              </a:pPr>
              <a:t>‹#›</a:t>
            </a:fld>
            <a:endParaRPr lang="en-US"/>
          </a:p>
        </p:txBody>
      </p:sp>
    </p:spTree>
    <p:extLst>
      <p:ext uri="{BB962C8B-B14F-4D97-AF65-F5344CB8AC3E}">
        <p14:creationId xmlns:p14="http://schemas.microsoft.com/office/powerpoint/2010/main" val="178465889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3925" y="1317625"/>
            <a:ext cx="3950335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0207" tIns="235104" rIns="470207" bIns="235104" anchor="ctr" anchorCtr="0" compatLnSpc="1">
            <a:prstTxWarp prst="textNoShape">
              <a:avLst/>
            </a:prstTxWarp>
          </a:bodyPr>
          <a:lstStyle>
            <a:defPPr>
              <a:defRPr kern="1200"/>
            </a:defPPr>
          </a:lstStyle>
          <a:p>
            <a:pPr lvl="0"/>
            <a:r>
              <a:rPr lang="en-US"/>
              <a:t>Click to edit Master title style</a:t>
            </a:r>
          </a:p>
        </p:txBody>
      </p:sp>
      <p:sp>
        <p:nvSpPr>
          <p:cNvPr id="1027" name="Rectangle 3"/>
          <p:cNvSpPr>
            <a:spLocks noGrp="1" noChangeArrowheads="1"/>
          </p:cNvSpPr>
          <p:nvPr>
            <p:ph type="body" idx="1"/>
          </p:nvPr>
        </p:nvSpPr>
        <p:spPr bwMode="auto">
          <a:xfrm>
            <a:off x="2193925" y="7680325"/>
            <a:ext cx="39503350" cy="2172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70207" tIns="235104" rIns="470207" bIns="235104" anchor="t" anchorCtr="0" compatLnSpc="1">
            <a:prstTxWarp prst="textNoShape">
              <a:avLst/>
            </a:prstTxWarp>
          </a:bodyPr>
          <a:lstStyle>
            <a:defPPr>
              <a:defRPr kern="1200"/>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3925" y="29978350"/>
            <a:ext cx="10242550" cy="2286000"/>
          </a:xfrm>
          <a:prstGeom prst="rect">
            <a:avLst/>
          </a:prstGeom>
          <a:noFill/>
          <a:ln>
            <a:noFill/>
          </a:ln>
        </p:spPr>
        <p:txBody>
          <a:bodyPr vert="horz" wrap="square" lIns="470207" tIns="235104" rIns="470207" bIns="235104" anchor="t" anchorCtr="0" compatLnSpc="1">
            <a:prstTxWarp prst="textNoShape">
              <a:avLst/>
            </a:prstTxWarp>
          </a:bodyPr>
          <a:lstStyle>
            <a:defPPr>
              <a:defRPr kern="1200"/>
            </a:defPPr>
            <a:lvl1pPr>
              <a:defRPr sz="7100" smtClean="0"/>
            </a:lvl1pPr>
          </a:lstStyle>
          <a:p>
            <a:pPr>
              <a:defRPr/>
            </a:pPr>
            <a:endParaRPr lang="en-US"/>
          </a:p>
        </p:txBody>
      </p:sp>
      <p:sp>
        <p:nvSpPr>
          <p:cNvPr id="1029" name="Rectangle 5"/>
          <p:cNvSpPr>
            <a:spLocks noGrp="1" noChangeArrowheads="1"/>
          </p:cNvSpPr>
          <p:nvPr>
            <p:ph type="ftr" sz="quarter" idx="3"/>
          </p:nvPr>
        </p:nvSpPr>
        <p:spPr bwMode="auto">
          <a:xfrm>
            <a:off x="14995525" y="29978350"/>
            <a:ext cx="13900150" cy="2286000"/>
          </a:xfrm>
          <a:prstGeom prst="rect">
            <a:avLst/>
          </a:prstGeom>
          <a:noFill/>
          <a:ln>
            <a:noFill/>
          </a:ln>
        </p:spPr>
        <p:txBody>
          <a:bodyPr vert="horz" wrap="square" lIns="470207" tIns="235104" rIns="470207" bIns="235104" anchor="t" anchorCtr="0" compatLnSpc="1">
            <a:prstTxWarp prst="textNoShape">
              <a:avLst/>
            </a:prstTxWarp>
          </a:bodyPr>
          <a:lstStyle>
            <a:defPPr>
              <a:defRPr kern="1200"/>
            </a:defPPr>
            <a:lvl1pPr algn="ctr">
              <a:defRPr sz="7100" smtClean="0"/>
            </a:lvl1pPr>
          </a:lstStyle>
          <a:p>
            <a:pPr>
              <a:defRPr/>
            </a:pPr>
            <a:endParaRPr lang="en-US"/>
          </a:p>
        </p:txBody>
      </p:sp>
      <p:sp>
        <p:nvSpPr>
          <p:cNvPr id="1030" name="Rectangle 6"/>
          <p:cNvSpPr>
            <a:spLocks noGrp="1" noChangeArrowheads="1"/>
          </p:cNvSpPr>
          <p:nvPr>
            <p:ph type="sldNum" sz="quarter" idx="4"/>
          </p:nvPr>
        </p:nvSpPr>
        <p:spPr bwMode="auto">
          <a:xfrm>
            <a:off x="31454725" y="29978350"/>
            <a:ext cx="10242550" cy="2286000"/>
          </a:xfrm>
          <a:prstGeom prst="rect">
            <a:avLst/>
          </a:prstGeom>
          <a:noFill/>
          <a:ln>
            <a:noFill/>
          </a:ln>
        </p:spPr>
        <p:txBody>
          <a:bodyPr vert="horz" wrap="square" lIns="470207" tIns="235104" rIns="470207" bIns="235104" anchor="t" anchorCtr="0" compatLnSpc="1">
            <a:prstTxWarp prst="textNoShape">
              <a:avLst/>
            </a:prstTxWarp>
          </a:bodyPr>
          <a:lstStyle>
            <a:defPPr>
              <a:defRPr kern="1200"/>
            </a:defPPr>
            <a:lvl1pPr algn="r">
              <a:defRPr sz="7100" smtClean="0"/>
            </a:lvl1pPr>
          </a:lstStyle>
          <a:p>
            <a:pPr>
              <a:defRPr/>
            </a:pPr>
            <a:fld id="{2839560C-692A-406E-AC47-35009443A5A0}" type="slidenum">
              <a:rPr lang="en-US"/>
              <a:pPr>
                <a:defRPr/>
              </a:pPr>
              <a:t>‹#›</a:t>
            </a:fld>
            <a:endParaRPr lang="en-US"/>
          </a:p>
        </p:txBody>
      </p:sp>
      <p:pic>
        <p:nvPicPr>
          <p:cNvPr id="1031" name="New picture"/>
          <p:cNvPicPr/>
          <p:nvPr/>
        </p:nvPicPr>
        <p:blipFill>
          <a:blip r:embed="rId14"/>
          <a:stretch>
            <a:fillRect/>
          </a:stretch>
        </p:blipFill>
        <p:spPr>
          <a:xfrm rot="16200000">
            <a:off x="-11074400" y="16459200"/>
            <a:ext cx="14274800" cy="3937000"/>
          </a:xfrm>
          <a:prstGeom prst="rect">
            <a:avLst/>
          </a:prstGeom>
        </p:spPr>
      </p:pic>
      <p:pic>
        <p:nvPicPr>
          <p:cNvPr id="1032" name="New picture"/>
          <p:cNvPicPr/>
          <p:nvPr/>
        </p:nvPicPr>
        <p:blipFill>
          <a:blip r:embed="rId14"/>
          <a:stretch>
            <a:fillRect/>
          </a:stretch>
        </p:blipFill>
        <p:spPr>
          <a:xfrm rot="5400000">
            <a:off x="40690800" y="16459200"/>
            <a:ext cx="14274800" cy="3937000"/>
          </a:xfrm>
          <a:prstGeom prst="rect">
            <a:avLst/>
          </a:prstGeom>
        </p:spPr>
      </p:pic>
      <p:pic>
        <p:nvPicPr>
          <p:cNvPr id="1033" name="New picture"/>
          <p:cNvPicPr/>
          <p:nvPr/>
        </p:nvPicPr>
        <p:blipFill>
          <a:blip r:embed="rId15"/>
          <a:stretch>
            <a:fillRect/>
          </a:stretch>
        </p:blipFill>
        <p:spPr>
          <a:xfrm>
            <a:off x="6946900" y="33426400"/>
            <a:ext cx="29997400" cy="1447800"/>
          </a:xfrm>
          <a:prstGeom prst="rect">
            <a:avLst/>
          </a:prstGeom>
        </p:spPr>
      </p:pic>
      <p:sp>
        <p:nvSpPr>
          <p:cNvPr id="1034" name="New shape"/>
          <p:cNvSpPr/>
          <p:nvPr/>
        </p:nvSpPr>
        <p:spPr>
          <a:xfrm>
            <a:off x="69469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4560">
                <a:solidFill>
                  <a:srgbClr val="808080"/>
                </a:solidFill>
              </a:rPr>
              <a:t>Template ID: philosophicalseafoam  Size: 48x36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defPPr>
        <a:defRPr kern="1200"/>
      </a:defPPr>
      <a:lvl1pPr algn="ctr" defTabSz="4703763" rtl="0" eaLnBrk="0" fontAlgn="base" hangingPunct="0">
        <a:spcBef>
          <a:spcPct val="0"/>
        </a:spcBef>
        <a:spcAft>
          <a:spcPct val="0"/>
        </a:spcAft>
        <a:defRPr sz="22700">
          <a:solidFill>
            <a:schemeClr val="tx2"/>
          </a:solidFill>
          <a:latin typeface="+mj-lt"/>
          <a:ea typeface="+mj-ea"/>
          <a:cs typeface="+mj-cs"/>
        </a:defRPr>
      </a:lvl1pPr>
      <a:lvl2pPr algn="ctr" defTabSz="4703763" rtl="0" eaLnBrk="0" fontAlgn="base" hangingPunct="0">
        <a:spcBef>
          <a:spcPct val="0"/>
        </a:spcBef>
        <a:spcAft>
          <a:spcPct val="0"/>
        </a:spcAft>
        <a:defRPr sz="22700">
          <a:solidFill>
            <a:schemeClr val="tx2"/>
          </a:solidFill>
          <a:latin typeface="Arial"/>
        </a:defRPr>
      </a:lvl2pPr>
      <a:lvl3pPr algn="ctr" defTabSz="4703763" rtl="0" eaLnBrk="0" fontAlgn="base" hangingPunct="0">
        <a:spcBef>
          <a:spcPct val="0"/>
        </a:spcBef>
        <a:spcAft>
          <a:spcPct val="0"/>
        </a:spcAft>
        <a:defRPr sz="22700">
          <a:solidFill>
            <a:schemeClr val="tx2"/>
          </a:solidFill>
          <a:latin typeface="Arial"/>
        </a:defRPr>
      </a:lvl3pPr>
      <a:lvl4pPr algn="ctr" defTabSz="4703763" rtl="0" eaLnBrk="0" fontAlgn="base" hangingPunct="0">
        <a:spcBef>
          <a:spcPct val="0"/>
        </a:spcBef>
        <a:spcAft>
          <a:spcPct val="0"/>
        </a:spcAft>
        <a:defRPr sz="22700">
          <a:solidFill>
            <a:schemeClr val="tx2"/>
          </a:solidFill>
          <a:latin typeface="Arial"/>
        </a:defRPr>
      </a:lvl4pPr>
      <a:lvl5pPr algn="ctr" defTabSz="4703763" rtl="0" eaLnBrk="0" fontAlgn="base" hangingPunct="0">
        <a:spcBef>
          <a:spcPct val="0"/>
        </a:spcBef>
        <a:spcAft>
          <a:spcPct val="0"/>
        </a:spcAft>
        <a:defRPr sz="22700">
          <a:solidFill>
            <a:schemeClr val="tx2"/>
          </a:solidFill>
          <a:latin typeface="Arial"/>
        </a:defRPr>
      </a:lvl5pPr>
      <a:lvl6pPr marL="457200" algn="ctr" defTabSz="4703763" rtl="0" fontAlgn="base">
        <a:spcBef>
          <a:spcPct val="0"/>
        </a:spcBef>
        <a:spcAft>
          <a:spcPct val="0"/>
        </a:spcAft>
        <a:defRPr sz="22700">
          <a:solidFill>
            <a:schemeClr val="tx2"/>
          </a:solidFill>
          <a:latin typeface="Arial"/>
        </a:defRPr>
      </a:lvl6pPr>
      <a:lvl7pPr marL="914400" algn="ctr" defTabSz="4703763" rtl="0" fontAlgn="base">
        <a:spcBef>
          <a:spcPct val="0"/>
        </a:spcBef>
        <a:spcAft>
          <a:spcPct val="0"/>
        </a:spcAft>
        <a:defRPr sz="22700">
          <a:solidFill>
            <a:schemeClr val="tx2"/>
          </a:solidFill>
          <a:latin typeface="Arial"/>
        </a:defRPr>
      </a:lvl7pPr>
      <a:lvl8pPr marL="1371600" algn="ctr" defTabSz="4703763" rtl="0" fontAlgn="base">
        <a:spcBef>
          <a:spcPct val="0"/>
        </a:spcBef>
        <a:spcAft>
          <a:spcPct val="0"/>
        </a:spcAft>
        <a:defRPr sz="22700">
          <a:solidFill>
            <a:schemeClr val="tx2"/>
          </a:solidFill>
          <a:latin typeface="Arial"/>
        </a:defRPr>
      </a:lvl8pPr>
      <a:lvl9pPr marL="1828800" algn="ctr" defTabSz="4703763" rtl="0" fontAlgn="base">
        <a:spcBef>
          <a:spcPct val="0"/>
        </a:spcBef>
        <a:spcAft>
          <a:spcPct val="0"/>
        </a:spcAft>
        <a:defRPr sz="22700">
          <a:solidFill>
            <a:schemeClr val="tx2"/>
          </a:solidFill>
          <a:latin typeface="Arial"/>
        </a:defRPr>
      </a:lvl9pPr>
    </p:titleStyle>
    <p:bodyStyle>
      <a:defPPr>
        <a:defRPr kern="1200"/>
      </a:defPPr>
      <a:lvl1pPr marL="1762125" indent="-1762125" algn="l" defTabSz="4703763" rtl="0" eaLnBrk="0" fontAlgn="base" hangingPunct="0">
        <a:spcBef>
          <a:spcPct val="20000"/>
        </a:spcBef>
        <a:spcAft>
          <a:spcPct val="0"/>
        </a:spcAft>
        <a:buChar char="•"/>
        <a:defRPr sz="16500">
          <a:solidFill>
            <a:schemeClr val="tx1"/>
          </a:solidFill>
          <a:latin typeface="+mn-lt"/>
          <a:ea typeface="+mn-ea"/>
          <a:cs typeface="+mn-cs"/>
        </a:defRPr>
      </a:lvl1pPr>
      <a:lvl2pPr marL="3822700" indent="-1471613" algn="l" defTabSz="4703763" rtl="0" eaLnBrk="0" fontAlgn="base" hangingPunct="0">
        <a:spcBef>
          <a:spcPct val="20000"/>
        </a:spcBef>
        <a:spcAft>
          <a:spcPct val="0"/>
        </a:spcAft>
        <a:buChar char="–"/>
        <a:defRPr sz="14400">
          <a:solidFill>
            <a:schemeClr val="tx1"/>
          </a:solidFill>
          <a:latin typeface="+mn-lt"/>
        </a:defRPr>
      </a:lvl2pPr>
      <a:lvl3pPr marL="5875338" indent="-1171575" algn="l" defTabSz="4703763" rtl="0" eaLnBrk="0" fontAlgn="base" hangingPunct="0">
        <a:spcBef>
          <a:spcPct val="20000"/>
        </a:spcBef>
        <a:spcAft>
          <a:spcPct val="0"/>
        </a:spcAft>
        <a:buChar char="•"/>
        <a:defRPr sz="12400">
          <a:solidFill>
            <a:schemeClr val="tx1"/>
          </a:solidFill>
          <a:latin typeface="+mn-lt"/>
        </a:defRPr>
      </a:lvl3pPr>
      <a:lvl4pPr marL="8228013" indent="-1173163" algn="l" defTabSz="4703763" rtl="0" eaLnBrk="0" fontAlgn="base" hangingPunct="0">
        <a:spcBef>
          <a:spcPct val="20000"/>
        </a:spcBef>
        <a:spcAft>
          <a:spcPct val="0"/>
        </a:spcAft>
        <a:buChar char="–"/>
        <a:defRPr sz="10300">
          <a:solidFill>
            <a:schemeClr val="tx1"/>
          </a:solidFill>
          <a:latin typeface="+mn-lt"/>
        </a:defRPr>
      </a:lvl4pPr>
      <a:lvl5pPr marL="10582275" indent="-1176338" algn="l" defTabSz="4703763" rtl="0" eaLnBrk="0" fontAlgn="base" hangingPunct="0">
        <a:spcBef>
          <a:spcPct val="20000"/>
        </a:spcBef>
        <a:spcAft>
          <a:spcPct val="0"/>
        </a:spcAft>
        <a:buChar char="»"/>
        <a:defRPr sz="10300">
          <a:solidFill>
            <a:schemeClr val="tx1"/>
          </a:solidFill>
          <a:latin typeface="+mn-lt"/>
        </a:defRPr>
      </a:lvl5pPr>
      <a:lvl6pPr marL="11039475" indent="-1176338" algn="l" defTabSz="4703763" rtl="0" fontAlgn="base">
        <a:spcBef>
          <a:spcPct val="20000"/>
        </a:spcBef>
        <a:spcAft>
          <a:spcPct val="0"/>
        </a:spcAft>
        <a:buChar char="»"/>
        <a:defRPr sz="10300">
          <a:solidFill>
            <a:schemeClr val="tx1"/>
          </a:solidFill>
          <a:latin typeface="+mn-lt"/>
        </a:defRPr>
      </a:lvl6pPr>
      <a:lvl7pPr marL="11496675" indent="-1176338" algn="l" defTabSz="4703763" rtl="0" fontAlgn="base">
        <a:spcBef>
          <a:spcPct val="20000"/>
        </a:spcBef>
        <a:spcAft>
          <a:spcPct val="0"/>
        </a:spcAft>
        <a:buChar char="»"/>
        <a:defRPr sz="10300">
          <a:solidFill>
            <a:schemeClr val="tx1"/>
          </a:solidFill>
          <a:latin typeface="+mn-lt"/>
        </a:defRPr>
      </a:lvl7pPr>
      <a:lvl8pPr marL="11953875" indent="-1176338" algn="l" defTabSz="4703763" rtl="0" fontAlgn="base">
        <a:spcBef>
          <a:spcPct val="20000"/>
        </a:spcBef>
        <a:spcAft>
          <a:spcPct val="0"/>
        </a:spcAft>
        <a:buChar char="»"/>
        <a:defRPr sz="10300">
          <a:solidFill>
            <a:schemeClr val="tx1"/>
          </a:solidFill>
          <a:latin typeface="+mn-lt"/>
        </a:defRPr>
      </a:lvl8pPr>
      <a:lvl9pPr marL="12411075" indent="-1176338" algn="l" defTabSz="4703763" rtl="0" fontAlgn="base">
        <a:spcBef>
          <a:spcPct val="20000"/>
        </a:spcBef>
        <a:spcAft>
          <a:spcPct val="0"/>
        </a:spcAft>
        <a:buChar char="»"/>
        <a:defRPr sz="10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jp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5D5CD"/>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C24D4BC5-5256-4C2E-B3FB-87EA69B63AF3}"/>
              </a:ext>
            </a:extLst>
          </p:cNvPr>
          <p:cNvSpPr/>
          <p:nvPr/>
        </p:nvSpPr>
        <p:spPr>
          <a:xfrm>
            <a:off x="671912" y="7513379"/>
            <a:ext cx="10058400" cy="1277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44" name="Rectangle 43">
            <a:extLst>
              <a:ext uri="{FF2B5EF4-FFF2-40B4-BE49-F238E27FC236}">
                <a16:creationId xmlns:a16="http://schemas.microsoft.com/office/drawing/2014/main" id="{4EDA12B6-07B5-44F9-8F8B-E1BE66469DB6}"/>
              </a:ext>
            </a:extLst>
          </p:cNvPr>
          <p:cNvSpPr>
            <a:spLocks noChangeArrowheads="1"/>
          </p:cNvSpPr>
          <p:nvPr/>
        </p:nvSpPr>
        <p:spPr bwMode="auto">
          <a:xfrm>
            <a:off x="671912" y="7517021"/>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Introduction</a:t>
            </a:r>
          </a:p>
        </p:txBody>
      </p:sp>
      <p:sp>
        <p:nvSpPr>
          <p:cNvPr id="38" name="Text Box 6">
            <a:extLst>
              <a:ext uri="{FF2B5EF4-FFF2-40B4-BE49-F238E27FC236}">
                <a16:creationId xmlns:a16="http://schemas.microsoft.com/office/drawing/2014/main" id="{58B3357B-4821-4FA8-8444-207C696AAAD4}"/>
              </a:ext>
            </a:extLst>
          </p:cNvPr>
          <p:cNvSpPr txBox="1">
            <a:spLocks noChangeArrowheads="1"/>
          </p:cNvSpPr>
          <p:nvPr/>
        </p:nvSpPr>
        <p:spPr bwMode="auto">
          <a:xfrm>
            <a:off x="803612" y="8437457"/>
            <a:ext cx="9601200" cy="61863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nSpc>
                <a:spcPct val="150000"/>
              </a:lnSpc>
            </a:pPr>
            <a:r>
              <a:rPr lang="en-AU" sz="2400" dirty="0">
                <a:latin typeface="Titillium Web" pitchFamily="2" charset="77"/>
              </a:rPr>
              <a:t>Improper waste sorting is a widespread problem that contaminates recyclable materials, increases landfill waste, and raises processing costs. In many settings, people dispose of items incorrectly due to confusion, lack of awareness, or insufficient labelling on bins. Manual sorting can address this issue but is labour-intensive, inconsistent, and impractical in high-traffic environments such as schools, offices, and public spaces. This project aims to automate the waste sorting process by developing a smart bin that can identify different types of waste materials by taking an image, classifying them, and physically directing them into the appropriate collection compartment without requiring human intervention.</a:t>
            </a:r>
          </a:p>
        </p:txBody>
      </p:sp>
      <p:sp>
        <p:nvSpPr>
          <p:cNvPr id="36" name="Rectangle 13"/>
          <p:cNvSpPr txBox="1">
            <a:spLocks noChangeArrowheads="1"/>
          </p:cNvSpPr>
          <p:nvPr/>
        </p:nvSpPr>
        <p:spPr bwMode="auto">
          <a:xfrm>
            <a:off x="-2458" y="609601"/>
            <a:ext cx="43893659" cy="6168557"/>
          </a:xfrm>
          <a:prstGeom prst="rect">
            <a:avLst/>
          </a:prstGeom>
          <a:solidFill>
            <a:srgbClr val="028260"/>
          </a:solidFill>
          <a:ln w="60325" cap="flat">
            <a:noFill/>
            <a:miter lim="800000"/>
          </a:ln>
        </p:spPr>
        <p:txBody>
          <a:bodyPr vert="horz" wrap="square" lIns="376203" tIns="188102" rIns="376203" bIns="188102" anchor="ctr" anchorCtr="0" compatLnSpc="1">
            <a:prstTxWarp prst="textNoShape">
              <a:avLst/>
            </a:prstTxWarp>
          </a:bodyPr>
          <a:lstStyle>
            <a:defPPr>
              <a:defRPr kern="1200"/>
            </a:defPPr>
            <a:lvl1pPr algn="ctr" defTabSz="3762375" rtl="0" eaLnBrk="0" fontAlgn="base" hangingPunct="0">
              <a:spcBef>
                <a:spcPct val="0"/>
              </a:spcBef>
              <a:spcAft>
                <a:spcPct val="0"/>
              </a:spcAft>
              <a:defRPr sz="18200">
                <a:solidFill>
                  <a:schemeClr val="tx2"/>
                </a:solidFill>
                <a:latin typeface="+mj-lt"/>
                <a:ea typeface="+mj-ea"/>
                <a:cs typeface="+mj-cs"/>
              </a:defRPr>
            </a:lvl1pPr>
            <a:lvl2pPr algn="ctr" defTabSz="3762375" rtl="0" eaLnBrk="0" fontAlgn="base" hangingPunct="0">
              <a:spcBef>
                <a:spcPct val="0"/>
              </a:spcBef>
              <a:spcAft>
                <a:spcPct val="0"/>
              </a:spcAft>
              <a:defRPr sz="18200">
                <a:solidFill>
                  <a:schemeClr val="tx2"/>
                </a:solidFill>
                <a:latin typeface="Arial"/>
              </a:defRPr>
            </a:lvl2pPr>
            <a:lvl3pPr algn="ctr" defTabSz="3762375" rtl="0" eaLnBrk="0" fontAlgn="base" hangingPunct="0">
              <a:spcBef>
                <a:spcPct val="0"/>
              </a:spcBef>
              <a:spcAft>
                <a:spcPct val="0"/>
              </a:spcAft>
              <a:defRPr sz="18200">
                <a:solidFill>
                  <a:schemeClr val="tx2"/>
                </a:solidFill>
                <a:latin typeface="Arial"/>
              </a:defRPr>
            </a:lvl3pPr>
            <a:lvl4pPr algn="ctr" defTabSz="3762375" rtl="0" eaLnBrk="0" fontAlgn="base" hangingPunct="0">
              <a:spcBef>
                <a:spcPct val="0"/>
              </a:spcBef>
              <a:spcAft>
                <a:spcPct val="0"/>
              </a:spcAft>
              <a:defRPr sz="18200">
                <a:solidFill>
                  <a:schemeClr val="tx2"/>
                </a:solidFill>
                <a:latin typeface="Arial"/>
              </a:defRPr>
            </a:lvl4pPr>
            <a:lvl5pPr algn="ctr" defTabSz="3762375" rtl="0" eaLnBrk="0" fontAlgn="base" hangingPunct="0">
              <a:spcBef>
                <a:spcPct val="0"/>
              </a:spcBef>
              <a:spcAft>
                <a:spcPct val="0"/>
              </a:spcAft>
              <a:defRPr sz="18200">
                <a:solidFill>
                  <a:schemeClr val="tx2"/>
                </a:solidFill>
                <a:latin typeface="Arial"/>
              </a:defRPr>
            </a:lvl5pPr>
            <a:lvl6pPr marL="457200" algn="ctr" defTabSz="3762375" rtl="0" fontAlgn="base">
              <a:spcBef>
                <a:spcPct val="0"/>
              </a:spcBef>
              <a:spcAft>
                <a:spcPct val="0"/>
              </a:spcAft>
              <a:defRPr sz="18200">
                <a:solidFill>
                  <a:schemeClr val="tx2"/>
                </a:solidFill>
                <a:latin typeface="Arial"/>
              </a:defRPr>
            </a:lvl6pPr>
            <a:lvl7pPr marL="914400" algn="ctr" defTabSz="3762375" rtl="0" fontAlgn="base">
              <a:spcBef>
                <a:spcPct val="0"/>
              </a:spcBef>
              <a:spcAft>
                <a:spcPct val="0"/>
              </a:spcAft>
              <a:defRPr sz="18200">
                <a:solidFill>
                  <a:schemeClr val="tx2"/>
                </a:solidFill>
                <a:latin typeface="Arial"/>
              </a:defRPr>
            </a:lvl7pPr>
            <a:lvl8pPr marL="1371600" algn="ctr" defTabSz="3762375" rtl="0" fontAlgn="base">
              <a:spcBef>
                <a:spcPct val="0"/>
              </a:spcBef>
              <a:spcAft>
                <a:spcPct val="0"/>
              </a:spcAft>
              <a:defRPr sz="18200">
                <a:solidFill>
                  <a:schemeClr val="tx2"/>
                </a:solidFill>
                <a:latin typeface="Arial"/>
              </a:defRPr>
            </a:lvl8pPr>
            <a:lvl9pPr marL="1828800" algn="ctr" defTabSz="3762375" rtl="0" fontAlgn="base">
              <a:spcBef>
                <a:spcPct val="0"/>
              </a:spcBef>
              <a:spcAft>
                <a:spcPct val="0"/>
              </a:spcAft>
              <a:defRPr sz="18200">
                <a:solidFill>
                  <a:schemeClr val="tx2"/>
                </a:solidFill>
                <a:latin typeface="Arial"/>
              </a:defRPr>
            </a:lvl9pPr>
          </a:lstStyle>
          <a:p>
            <a:pPr eaLnBrk="1" hangingPunct="1"/>
            <a:endParaRPr lang="en-US" sz="4800" i="1" dirty="0">
              <a:solidFill>
                <a:schemeClr val="bg1"/>
              </a:solidFill>
              <a:latin typeface="Arial" panose="020B0604020202020204" pitchFamily="34" charset="0"/>
            </a:endParaRPr>
          </a:p>
        </p:txBody>
      </p:sp>
      <p:sp>
        <p:nvSpPr>
          <p:cNvPr id="60" name="Title 11">
            <a:extLst>
              <a:ext uri="{FF2B5EF4-FFF2-40B4-BE49-F238E27FC236}">
                <a16:creationId xmlns:a16="http://schemas.microsoft.com/office/drawing/2014/main" id="{EE7A5C51-35F0-4B71-992D-43D344D16C04}"/>
              </a:ext>
            </a:extLst>
          </p:cNvPr>
          <p:cNvSpPr txBox="1"/>
          <p:nvPr/>
        </p:nvSpPr>
        <p:spPr>
          <a:xfrm>
            <a:off x="1371600" y="1348462"/>
            <a:ext cx="41148000" cy="2746935"/>
          </a:xfrm>
          <a:prstGeom prst="rect">
            <a:avLst/>
          </a:prstGeom>
        </p:spPr>
        <p:txBody>
          <a:bodyPr lIns="128016" tIns="64008" rIns="128016" bIns="64008"/>
          <a:ls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a:lstStyle>
          <a:p>
            <a:pPr algn="ctr"/>
            <a:r>
              <a:rPr lang="en-US" sz="8500" dirty="0">
                <a:solidFill>
                  <a:schemeClr val="bg1"/>
                </a:solidFill>
                <a:latin typeface="Amaranth" panose="02000503050000020004" pitchFamily="2" charset="0"/>
              </a:rPr>
              <a:t>Image Classification-Based Intelligent </a:t>
            </a:r>
          </a:p>
          <a:p>
            <a:pPr algn="ctr"/>
            <a:r>
              <a:rPr lang="en-US" sz="8500" dirty="0">
                <a:solidFill>
                  <a:schemeClr val="bg1"/>
                </a:solidFill>
                <a:latin typeface="Amaranth" panose="02000503050000020004" pitchFamily="2" charset="0"/>
              </a:rPr>
              <a:t>Recycling Bin</a:t>
            </a:r>
          </a:p>
        </p:txBody>
      </p:sp>
      <p:sp>
        <p:nvSpPr>
          <p:cNvPr id="61" name="Text Placeholder 16">
            <a:extLst>
              <a:ext uri="{FF2B5EF4-FFF2-40B4-BE49-F238E27FC236}">
                <a16:creationId xmlns:a16="http://schemas.microsoft.com/office/drawing/2014/main" id="{1F3AA395-C058-4F87-B3A3-A8A8BC543EF9}"/>
              </a:ext>
            </a:extLst>
          </p:cNvPr>
          <p:cNvSpPr txBox="1"/>
          <p:nvPr/>
        </p:nvSpPr>
        <p:spPr>
          <a:xfrm>
            <a:off x="1371600" y="4451806"/>
            <a:ext cx="41148000" cy="1852815"/>
          </a:xfrm>
          <a:prstGeom prst="rect">
            <a:avLst/>
          </a:prstGeom>
        </p:spPr>
        <p:txBody>
          <a:bodyPr lIns="128016" tIns="64008" rIns="128016" bIns="64008">
            <a:spAutoFit/>
          </a:bodyPr>
          <a:lstStyle>
            <a:defPPr>
              <a:defRPr lang="en-US"/>
            </a:defPPr>
            <a:lvl1pPr marL="0" algn="l" defTabSz="4388077" rtl="0" eaLnBrk="1" latinLnBrk="0" hangingPunct="1">
              <a:defRPr sz="8698" kern="1200">
                <a:solidFill>
                  <a:schemeClr val="tx1"/>
                </a:solidFill>
                <a:latin typeface="+mn-lt"/>
                <a:ea typeface="+mn-ea"/>
                <a:cs typeface="+mn-cs"/>
              </a:defRPr>
            </a:lvl1pPr>
            <a:lvl2pPr marL="2194039" algn="l" defTabSz="4388077" rtl="0" eaLnBrk="1" latinLnBrk="0" hangingPunct="1">
              <a:defRPr sz="8698" kern="1200">
                <a:solidFill>
                  <a:schemeClr val="tx1"/>
                </a:solidFill>
                <a:latin typeface="+mn-lt"/>
                <a:ea typeface="+mn-ea"/>
                <a:cs typeface="+mn-cs"/>
              </a:defRPr>
            </a:lvl2pPr>
            <a:lvl3pPr marL="4388077" algn="l" defTabSz="4388077" rtl="0" eaLnBrk="1" latinLnBrk="0" hangingPunct="1">
              <a:defRPr sz="8698" kern="1200">
                <a:solidFill>
                  <a:schemeClr val="tx1"/>
                </a:solidFill>
                <a:latin typeface="+mn-lt"/>
                <a:ea typeface="+mn-ea"/>
                <a:cs typeface="+mn-cs"/>
              </a:defRPr>
            </a:lvl3pPr>
            <a:lvl4pPr marL="6582120" algn="l" defTabSz="4388077" rtl="0" eaLnBrk="1" latinLnBrk="0" hangingPunct="1">
              <a:defRPr sz="8698" kern="1200">
                <a:solidFill>
                  <a:schemeClr val="tx1"/>
                </a:solidFill>
                <a:latin typeface="+mn-lt"/>
                <a:ea typeface="+mn-ea"/>
                <a:cs typeface="+mn-cs"/>
              </a:defRPr>
            </a:lvl4pPr>
            <a:lvl5pPr marL="8776160" algn="l" defTabSz="4388077" rtl="0" eaLnBrk="1" latinLnBrk="0" hangingPunct="1">
              <a:defRPr sz="8698" kern="1200">
                <a:solidFill>
                  <a:schemeClr val="tx1"/>
                </a:solidFill>
                <a:latin typeface="+mn-lt"/>
                <a:ea typeface="+mn-ea"/>
                <a:cs typeface="+mn-cs"/>
              </a:defRPr>
            </a:lvl5pPr>
            <a:lvl6pPr marL="10970199" algn="l" defTabSz="4388077" rtl="0" eaLnBrk="1" latinLnBrk="0" hangingPunct="1">
              <a:defRPr sz="8698" kern="1200">
                <a:solidFill>
                  <a:schemeClr val="tx1"/>
                </a:solidFill>
                <a:latin typeface="+mn-lt"/>
                <a:ea typeface="+mn-ea"/>
                <a:cs typeface="+mn-cs"/>
              </a:defRPr>
            </a:lvl6pPr>
            <a:lvl7pPr marL="13164238" algn="l" defTabSz="4388077" rtl="0" eaLnBrk="1" latinLnBrk="0" hangingPunct="1">
              <a:defRPr sz="8698" kern="1200">
                <a:solidFill>
                  <a:schemeClr val="tx1"/>
                </a:solidFill>
                <a:latin typeface="+mn-lt"/>
                <a:ea typeface="+mn-ea"/>
                <a:cs typeface="+mn-cs"/>
              </a:defRPr>
            </a:lvl7pPr>
            <a:lvl8pPr marL="15358277" algn="l" defTabSz="4388077" rtl="0" eaLnBrk="1" latinLnBrk="0" hangingPunct="1">
              <a:defRPr sz="8698" kern="1200">
                <a:solidFill>
                  <a:schemeClr val="tx1"/>
                </a:solidFill>
                <a:latin typeface="+mn-lt"/>
                <a:ea typeface="+mn-ea"/>
                <a:cs typeface="+mn-cs"/>
              </a:defRPr>
            </a:lvl8pPr>
            <a:lvl9pPr marL="17552318" algn="l" defTabSz="4388077" rtl="0" eaLnBrk="1" latinLnBrk="0" hangingPunct="1">
              <a:defRPr sz="8698" kern="1200">
                <a:solidFill>
                  <a:schemeClr val="tx1"/>
                </a:solidFill>
                <a:latin typeface="+mn-lt"/>
                <a:ea typeface="+mn-ea"/>
                <a:cs typeface="+mn-cs"/>
              </a:defRPr>
            </a:lvl9pPr>
          </a:lstStyle>
          <a:p>
            <a:pPr algn="ctr"/>
            <a:r>
              <a:rPr lang="en-US" sz="5600" b="1" dirty="0">
                <a:solidFill>
                  <a:schemeClr val="bg1"/>
                </a:solidFill>
                <a:latin typeface="Titillium Web" panose="00000500000000000000" pitchFamily="2" charset="0"/>
              </a:rPr>
              <a:t>Samadhi K. Chandrasena</a:t>
            </a:r>
          </a:p>
          <a:p>
            <a:pPr algn="ctr"/>
            <a:r>
              <a:rPr lang="en-US" sz="5600" dirty="0">
                <a:solidFill>
                  <a:schemeClr val="bg1"/>
                </a:solidFill>
                <a:latin typeface="Titillium Web" panose="00000500000000000000" pitchFamily="2" charset="0"/>
              </a:rPr>
              <a:t>Senior Project in Computer Science | Earlham College </a:t>
            </a:r>
          </a:p>
        </p:txBody>
      </p:sp>
      <p:sp>
        <p:nvSpPr>
          <p:cNvPr id="45" name="Rectangle 44">
            <a:extLst>
              <a:ext uri="{FF2B5EF4-FFF2-40B4-BE49-F238E27FC236}">
                <a16:creationId xmlns:a16="http://schemas.microsoft.com/office/drawing/2014/main" id="{0F831EE1-8866-4A3E-8CAB-8624A11FF145}"/>
              </a:ext>
            </a:extLst>
          </p:cNvPr>
          <p:cNvSpPr/>
          <p:nvPr/>
        </p:nvSpPr>
        <p:spPr>
          <a:xfrm>
            <a:off x="11499932" y="7513379"/>
            <a:ext cx="10058400" cy="24694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48" name="Rectangle 47">
            <a:extLst>
              <a:ext uri="{FF2B5EF4-FFF2-40B4-BE49-F238E27FC236}">
                <a16:creationId xmlns:a16="http://schemas.microsoft.com/office/drawing/2014/main" id="{D026A6A3-D6D2-4951-8B04-EF51015D25DB}"/>
              </a:ext>
            </a:extLst>
          </p:cNvPr>
          <p:cNvSpPr/>
          <p:nvPr/>
        </p:nvSpPr>
        <p:spPr>
          <a:xfrm>
            <a:off x="22327952" y="7513379"/>
            <a:ext cx="10058400" cy="24694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51" name="Rectangle 50">
            <a:extLst>
              <a:ext uri="{FF2B5EF4-FFF2-40B4-BE49-F238E27FC236}">
                <a16:creationId xmlns:a16="http://schemas.microsoft.com/office/drawing/2014/main" id="{19BFD724-D51D-4DD6-A93A-40ABEA405C90}"/>
              </a:ext>
            </a:extLst>
          </p:cNvPr>
          <p:cNvSpPr/>
          <p:nvPr/>
        </p:nvSpPr>
        <p:spPr>
          <a:xfrm>
            <a:off x="33155973" y="7517020"/>
            <a:ext cx="10058400" cy="129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54" name="Rectangle 53">
            <a:extLst>
              <a:ext uri="{FF2B5EF4-FFF2-40B4-BE49-F238E27FC236}">
                <a16:creationId xmlns:a16="http://schemas.microsoft.com/office/drawing/2014/main" id="{236036AE-C83F-4AC9-800C-C6574727635F}"/>
              </a:ext>
            </a:extLst>
          </p:cNvPr>
          <p:cNvSpPr/>
          <p:nvPr/>
        </p:nvSpPr>
        <p:spPr>
          <a:xfrm>
            <a:off x="658465" y="20629402"/>
            <a:ext cx="10058400" cy="11565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57" name="Rectangle 56">
            <a:extLst>
              <a:ext uri="{FF2B5EF4-FFF2-40B4-BE49-F238E27FC236}">
                <a16:creationId xmlns:a16="http://schemas.microsoft.com/office/drawing/2014/main" id="{65D5CB20-8752-4D75-A601-0EEB3443D27F}"/>
              </a:ext>
            </a:extLst>
          </p:cNvPr>
          <p:cNvSpPr/>
          <p:nvPr/>
        </p:nvSpPr>
        <p:spPr>
          <a:xfrm>
            <a:off x="33158429" y="29337000"/>
            <a:ext cx="10058400" cy="2857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56" name="Rectangle 55">
            <a:extLst>
              <a:ext uri="{FF2B5EF4-FFF2-40B4-BE49-F238E27FC236}">
                <a16:creationId xmlns:a16="http://schemas.microsoft.com/office/drawing/2014/main" id="{8C463412-CC68-4A0F-AE72-68EF99EB2F46}"/>
              </a:ext>
            </a:extLst>
          </p:cNvPr>
          <p:cNvSpPr>
            <a:spLocks noChangeArrowheads="1"/>
          </p:cNvSpPr>
          <p:nvPr/>
        </p:nvSpPr>
        <p:spPr bwMode="auto">
          <a:xfrm>
            <a:off x="639422" y="20629401"/>
            <a:ext cx="10058400" cy="989515"/>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Graphical Abstract</a:t>
            </a:r>
          </a:p>
        </p:txBody>
      </p:sp>
      <p:sp>
        <p:nvSpPr>
          <p:cNvPr id="47" name="Rectangle 46">
            <a:extLst>
              <a:ext uri="{FF2B5EF4-FFF2-40B4-BE49-F238E27FC236}">
                <a16:creationId xmlns:a16="http://schemas.microsoft.com/office/drawing/2014/main" id="{868B6862-5CC5-4906-AC03-EA9661AD1346}"/>
              </a:ext>
            </a:extLst>
          </p:cNvPr>
          <p:cNvSpPr>
            <a:spLocks noChangeArrowheads="1"/>
          </p:cNvSpPr>
          <p:nvPr/>
        </p:nvSpPr>
        <p:spPr bwMode="auto">
          <a:xfrm>
            <a:off x="11499932" y="7517021"/>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Background</a:t>
            </a:r>
          </a:p>
        </p:txBody>
      </p:sp>
      <p:sp>
        <p:nvSpPr>
          <p:cNvPr id="50" name="Rectangle 49">
            <a:extLst>
              <a:ext uri="{FF2B5EF4-FFF2-40B4-BE49-F238E27FC236}">
                <a16:creationId xmlns:a16="http://schemas.microsoft.com/office/drawing/2014/main" id="{3D96BB99-3F6E-4E73-BA6B-A122D83B12A2}"/>
              </a:ext>
            </a:extLst>
          </p:cNvPr>
          <p:cNvSpPr>
            <a:spLocks noChangeArrowheads="1"/>
          </p:cNvSpPr>
          <p:nvPr/>
        </p:nvSpPr>
        <p:spPr bwMode="auto">
          <a:xfrm>
            <a:off x="22327952" y="7517021"/>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Methodology</a:t>
            </a:r>
          </a:p>
        </p:txBody>
      </p:sp>
      <p:sp>
        <p:nvSpPr>
          <p:cNvPr id="53" name="Rectangle 52">
            <a:extLst>
              <a:ext uri="{FF2B5EF4-FFF2-40B4-BE49-F238E27FC236}">
                <a16:creationId xmlns:a16="http://schemas.microsoft.com/office/drawing/2014/main" id="{0BE282AE-183A-4D49-B152-23A5A101BEA6}"/>
              </a:ext>
            </a:extLst>
          </p:cNvPr>
          <p:cNvSpPr>
            <a:spLocks noChangeArrowheads="1"/>
          </p:cNvSpPr>
          <p:nvPr/>
        </p:nvSpPr>
        <p:spPr bwMode="auto">
          <a:xfrm>
            <a:off x="33155973" y="7513379"/>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Results</a:t>
            </a:r>
          </a:p>
        </p:txBody>
      </p:sp>
      <p:sp>
        <p:nvSpPr>
          <p:cNvPr id="59" name="Rectangle 58">
            <a:extLst>
              <a:ext uri="{FF2B5EF4-FFF2-40B4-BE49-F238E27FC236}">
                <a16:creationId xmlns:a16="http://schemas.microsoft.com/office/drawing/2014/main" id="{5EDC1F28-88BB-4DAD-9112-B4904B4A7E46}"/>
              </a:ext>
            </a:extLst>
          </p:cNvPr>
          <p:cNvSpPr>
            <a:spLocks noChangeArrowheads="1"/>
          </p:cNvSpPr>
          <p:nvPr/>
        </p:nvSpPr>
        <p:spPr bwMode="auto">
          <a:xfrm>
            <a:off x="33155972" y="29370153"/>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Acknowledgements</a:t>
            </a:r>
          </a:p>
        </p:txBody>
      </p:sp>
      <p:sp>
        <p:nvSpPr>
          <p:cNvPr id="251" name="Text Box 6">
            <a:extLst>
              <a:ext uri="{FF2B5EF4-FFF2-40B4-BE49-F238E27FC236}">
                <a16:creationId xmlns:a16="http://schemas.microsoft.com/office/drawing/2014/main" id="{415768D9-2D35-44FA-889C-1EC1DE8F0C08}"/>
              </a:ext>
            </a:extLst>
          </p:cNvPr>
          <p:cNvSpPr txBox="1">
            <a:spLocks noChangeArrowheads="1"/>
          </p:cNvSpPr>
          <p:nvPr/>
        </p:nvSpPr>
        <p:spPr bwMode="auto">
          <a:xfrm>
            <a:off x="11663044" y="8561408"/>
            <a:ext cx="9601200" cy="1892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nSpc>
                <a:spcPct val="150000"/>
              </a:lnSpc>
            </a:pPr>
            <a:r>
              <a:rPr lang="en-AU" sz="2400" b="1" dirty="0">
                <a:latin typeface="Titillium Web" pitchFamily="2" charset="77"/>
              </a:rPr>
              <a:t>Convolutional Neural Networks (CNNs)</a:t>
            </a:r>
            <a:endParaRPr lang="en-AU" sz="2400" dirty="0">
              <a:latin typeface="Titillium Web" pitchFamily="2" charset="77"/>
            </a:endParaRPr>
          </a:p>
          <a:p>
            <a:pPr marL="742950" lvl="1" indent="-285750">
              <a:lnSpc>
                <a:spcPct val="150000"/>
              </a:lnSpc>
              <a:buFont typeface="Arial" panose="020B0604020202020204" pitchFamily="34" charset="0"/>
              <a:buChar char="•"/>
            </a:pPr>
            <a:r>
              <a:rPr lang="en-AU" sz="2400" dirty="0">
                <a:latin typeface="Titillium Web" pitchFamily="2" charset="77"/>
              </a:rPr>
              <a:t>AI systems designed to recognise visual patterns, inspired by the human visual system.</a:t>
            </a:r>
          </a:p>
          <a:p>
            <a:pPr marL="742950" lvl="1" indent="-285750">
              <a:lnSpc>
                <a:spcPct val="150000"/>
              </a:lnSpc>
              <a:buFont typeface="Arial" panose="020B0604020202020204" pitchFamily="34" charset="0"/>
              <a:buChar char="•"/>
            </a:pPr>
            <a:r>
              <a:rPr lang="en-AU" sz="2400" dirty="0">
                <a:latin typeface="Titillium Web" pitchFamily="2" charset="77"/>
              </a:rPr>
              <a:t>Widely used in waste classification, with advanced models achieving over 90% accuracy.</a:t>
            </a:r>
          </a:p>
          <a:p>
            <a:pPr marL="742950" lvl="1" indent="-285750">
              <a:lnSpc>
                <a:spcPct val="150000"/>
              </a:lnSpc>
              <a:buFont typeface="Arial" panose="020B0604020202020204" pitchFamily="34" charset="0"/>
              <a:buChar char="•"/>
            </a:pPr>
            <a:r>
              <a:rPr lang="en-AU" sz="2400" dirty="0">
                <a:latin typeface="Titillium Web" pitchFamily="2" charset="77"/>
              </a:rPr>
              <a:t>High-performance CNNs often require powerful hardware, making them unsuitable for low-cost devices (like the Raspberry Pi I used).</a:t>
            </a:r>
          </a:p>
          <a:p>
            <a:pPr>
              <a:lnSpc>
                <a:spcPct val="150000"/>
              </a:lnSpc>
            </a:pPr>
            <a:r>
              <a:rPr lang="en-AU" sz="2400" b="1" dirty="0">
                <a:latin typeface="Titillium Web" pitchFamily="2" charset="77"/>
              </a:rPr>
              <a:t>Choosing MobileNetV2</a:t>
            </a:r>
            <a:endParaRPr lang="en-AU" sz="2400" dirty="0">
              <a:latin typeface="Titillium Web" pitchFamily="2" charset="77"/>
            </a:endParaRPr>
          </a:p>
          <a:p>
            <a:pPr marL="742950" lvl="1" indent="-285750">
              <a:lnSpc>
                <a:spcPct val="150000"/>
              </a:lnSpc>
              <a:buFont typeface="Arial" panose="020B0604020202020204" pitchFamily="34" charset="0"/>
              <a:buChar char="•"/>
            </a:pPr>
            <a:r>
              <a:rPr lang="en-AU" sz="2400" dirty="0">
                <a:latin typeface="Titillium Web" pitchFamily="2" charset="77"/>
              </a:rPr>
              <a:t>A lightweight CNN optimized for mobile and embedded systems.</a:t>
            </a:r>
          </a:p>
          <a:p>
            <a:pPr marL="742950" lvl="1" indent="-285750">
              <a:lnSpc>
                <a:spcPct val="150000"/>
              </a:lnSpc>
              <a:buFont typeface="Arial" panose="020B0604020202020204" pitchFamily="34" charset="0"/>
              <a:buChar char="•"/>
            </a:pPr>
            <a:r>
              <a:rPr lang="en-AU" sz="2400" dirty="0">
                <a:latin typeface="Titillium Web" pitchFamily="2" charset="77"/>
              </a:rPr>
              <a:t>Uses efficient computational techniques to maintain good accuracy with low processing requirements.</a:t>
            </a:r>
          </a:p>
          <a:p>
            <a:pPr marL="742950" lvl="1" indent="-285750">
              <a:lnSpc>
                <a:spcPct val="150000"/>
              </a:lnSpc>
              <a:buFont typeface="Arial" panose="020B0604020202020204" pitchFamily="34" charset="0"/>
              <a:buChar char="•"/>
            </a:pPr>
            <a:r>
              <a:rPr lang="en-AU" sz="2400" dirty="0">
                <a:latin typeface="Titillium Web" pitchFamily="2" charset="77"/>
              </a:rPr>
              <a:t>Ideal for deployment on a Raspberry Pi, enabling affordable, practical waste-sorting solutions.</a:t>
            </a:r>
          </a:p>
          <a:p>
            <a:pPr>
              <a:lnSpc>
                <a:spcPct val="150000"/>
              </a:lnSpc>
            </a:pPr>
            <a:r>
              <a:rPr lang="en-AU" sz="2400" b="1" dirty="0">
                <a:latin typeface="Titillium Web" pitchFamily="2" charset="77"/>
              </a:rPr>
              <a:t>Transfer Learning Approach</a:t>
            </a:r>
            <a:endParaRPr lang="en-AU" sz="2400" dirty="0">
              <a:latin typeface="Titillium Web" pitchFamily="2" charset="77"/>
            </a:endParaRPr>
          </a:p>
          <a:p>
            <a:pPr marL="742950" lvl="1" indent="-285750">
              <a:lnSpc>
                <a:spcPct val="150000"/>
              </a:lnSpc>
              <a:buFont typeface="Arial" panose="020B0604020202020204" pitchFamily="34" charset="0"/>
              <a:buChar char="•"/>
            </a:pPr>
            <a:r>
              <a:rPr lang="en-AU" sz="2400" dirty="0">
                <a:latin typeface="Titillium Web" pitchFamily="2" charset="77"/>
              </a:rPr>
              <a:t>Avoids training from scratch by starting with a model already trained on millions of general images.</a:t>
            </a:r>
          </a:p>
          <a:p>
            <a:pPr marL="742950" lvl="1" indent="-285750">
              <a:lnSpc>
                <a:spcPct val="150000"/>
              </a:lnSpc>
              <a:buFont typeface="Arial" panose="020B0604020202020204" pitchFamily="34" charset="0"/>
              <a:buChar char="•"/>
            </a:pPr>
            <a:r>
              <a:rPr lang="en-AU" sz="2400" dirty="0">
                <a:latin typeface="Titillium Web" pitchFamily="2" charset="77"/>
              </a:rPr>
              <a:t>Only the final layers are retrained to classify specific waste materials.</a:t>
            </a:r>
          </a:p>
          <a:p>
            <a:pPr marL="742950" lvl="1" indent="-285750">
              <a:lnSpc>
                <a:spcPct val="150000"/>
              </a:lnSpc>
              <a:buFont typeface="Arial" panose="020B0604020202020204" pitchFamily="34" charset="0"/>
              <a:buChar char="•"/>
            </a:pPr>
            <a:r>
              <a:rPr lang="en-AU" sz="2400" dirty="0">
                <a:latin typeface="Titillium Web" pitchFamily="2" charset="77"/>
              </a:rPr>
              <a:t>Requires far less data and computation, making it suitable for resource-limited projects.</a:t>
            </a:r>
          </a:p>
          <a:p>
            <a:pPr>
              <a:lnSpc>
                <a:spcPct val="150000"/>
              </a:lnSpc>
            </a:pPr>
            <a:r>
              <a:rPr lang="en-AU" sz="2400" b="1" dirty="0">
                <a:latin typeface="Titillium Web" pitchFamily="2" charset="77"/>
              </a:rPr>
              <a:t>Dataset Usage (</a:t>
            </a:r>
            <a:r>
              <a:rPr lang="en-AU" sz="2400" b="1" dirty="0" err="1">
                <a:latin typeface="Titillium Web" pitchFamily="2" charset="77"/>
              </a:rPr>
              <a:t>TrashNet</a:t>
            </a:r>
            <a:r>
              <a:rPr lang="en-AU" sz="2400" b="1" dirty="0">
                <a:latin typeface="Titillium Web" pitchFamily="2" charset="77"/>
              </a:rPr>
              <a:t>)</a:t>
            </a:r>
            <a:endParaRPr lang="en-AU" sz="2400" dirty="0">
              <a:latin typeface="Titillium Web" pitchFamily="2" charset="77"/>
            </a:endParaRPr>
          </a:p>
          <a:p>
            <a:pPr marL="742950" lvl="1" indent="-285750">
              <a:lnSpc>
                <a:spcPct val="150000"/>
              </a:lnSpc>
              <a:buFont typeface="Arial" panose="020B0604020202020204" pitchFamily="34" charset="0"/>
              <a:buChar char="•"/>
            </a:pPr>
            <a:r>
              <a:rPr lang="en-AU" sz="2400" dirty="0" err="1">
                <a:latin typeface="Titillium Web" pitchFamily="2" charset="77"/>
              </a:rPr>
              <a:t>TrashNet</a:t>
            </a:r>
            <a:r>
              <a:rPr lang="en-AU" sz="2400" dirty="0">
                <a:latin typeface="Titillium Web" pitchFamily="2" charset="77"/>
              </a:rPr>
              <a:t> includes 2,527 images across six categories: cardboard, glass, metal, paper, plastic, and trash.</a:t>
            </a:r>
          </a:p>
          <a:p>
            <a:pPr marL="742950" lvl="1" indent="-285750">
              <a:lnSpc>
                <a:spcPct val="150000"/>
              </a:lnSpc>
              <a:buFont typeface="Arial" panose="020B0604020202020204" pitchFamily="34" charset="0"/>
              <a:buChar char="•"/>
            </a:pPr>
            <a:r>
              <a:rPr lang="en-AU" sz="2400" dirty="0">
                <a:latin typeface="Titillium Web" pitchFamily="2" charset="77"/>
              </a:rPr>
              <a:t>Limited size and environmental diversity often require augmentation or additional datasets.</a:t>
            </a:r>
          </a:p>
          <a:p>
            <a:pPr marL="742950" lvl="1" indent="-285750">
              <a:lnSpc>
                <a:spcPct val="150000"/>
              </a:lnSpc>
              <a:buFont typeface="Arial" panose="020B0604020202020204" pitchFamily="34" charset="0"/>
              <a:buChar char="•"/>
            </a:pPr>
            <a:r>
              <a:rPr lang="en-AU" sz="2400" dirty="0">
                <a:latin typeface="Titillium Web" pitchFamily="2" charset="77"/>
              </a:rPr>
              <a:t>This project trains on all six </a:t>
            </a:r>
            <a:r>
              <a:rPr lang="en-AU" sz="2400" dirty="0" err="1">
                <a:latin typeface="Titillium Web" pitchFamily="2" charset="77"/>
              </a:rPr>
              <a:t>TrashNet</a:t>
            </a:r>
            <a:r>
              <a:rPr lang="en-AU" sz="2400" dirty="0">
                <a:latin typeface="Titillium Web" pitchFamily="2" charset="77"/>
              </a:rPr>
              <a:t> classes, then maps predictions to two physical bins - recyclable and non-recyclable - during hardware actuation to combine detailed classification with simple sorting.</a:t>
            </a:r>
          </a:p>
          <a:p>
            <a:pPr>
              <a:lnSpc>
                <a:spcPct val="150000"/>
              </a:lnSpc>
            </a:pPr>
            <a:endParaRPr lang="en-AU" sz="2400" dirty="0">
              <a:latin typeface="Titillium Web" pitchFamily="2" charset="77"/>
            </a:endParaRPr>
          </a:p>
          <a:p>
            <a:pPr>
              <a:lnSpc>
                <a:spcPct val="150000"/>
              </a:lnSpc>
            </a:pPr>
            <a:endParaRPr lang="en-AU" sz="2400" dirty="0">
              <a:latin typeface="Titillium Web" pitchFamily="2" charset="77"/>
            </a:endParaRPr>
          </a:p>
          <a:p>
            <a:pPr>
              <a:lnSpc>
                <a:spcPct val="150000"/>
              </a:lnSpc>
            </a:pPr>
            <a:endParaRPr lang="en-AU" sz="2400" dirty="0">
              <a:latin typeface="Titillium Web" pitchFamily="2" charset="77"/>
            </a:endParaRPr>
          </a:p>
          <a:p>
            <a:pPr>
              <a:lnSpc>
                <a:spcPct val="150000"/>
              </a:lnSpc>
            </a:pPr>
            <a:endParaRPr lang="en-US" sz="2400" dirty="0">
              <a:latin typeface="Titillium Web" pitchFamily="2" charset="77"/>
              <a:ea typeface="Open Sans" panose="020B0606030504020204" pitchFamily="34" charset="0"/>
              <a:cs typeface="Open Sans" panose="020B0606030504020204" pitchFamily="34" charset="0"/>
            </a:endParaRPr>
          </a:p>
        </p:txBody>
      </p:sp>
      <p:sp>
        <p:nvSpPr>
          <p:cNvPr id="259" name="TextBox 258">
            <a:extLst>
              <a:ext uri="{FF2B5EF4-FFF2-40B4-BE49-F238E27FC236}">
                <a16:creationId xmlns:a16="http://schemas.microsoft.com/office/drawing/2014/main" id="{5BA5B394-92CD-4B3C-9507-4B3F124A5E31}"/>
              </a:ext>
            </a:extLst>
          </p:cNvPr>
          <p:cNvSpPr txBox="1"/>
          <p:nvPr/>
        </p:nvSpPr>
        <p:spPr>
          <a:xfrm>
            <a:off x="22549824" y="8637572"/>
            <a:ext cx="9601200" cy="4478149"/>
          </a:xfrm>
          <a:prstGeom prst="rect">
            <a:avLst/>
          </a:prstGeom>
          <a:noFill/>
        </p:spPr>
        <p:txBody>
          <a:bodyPr wrap="square" rtlCol="0">
            <a:spAutoFit/>
          </a:bodyPr>
          <a:lstStyle>
            <a:defPPr>
              <a:defRPr kern="1200"/>
            </a:defPPr>
          </a:lstStyle>
          <a:p>
            <a:pPr>
              <a:lnSpc>
                <a:spcPct val="150000"/>
              </a:lnSpc>
            </a:pPr>
            <a:r>
              <a:rPr lang="en-AU" sz="2400" dirty="0">
                <a:latin typeface="Titillium Web" pitchFamily="2" charset="77"/>
              </a:rPr>
              <a:t>The system’s data architecture diagram (see Figure 4) follows a straightforward pipeline. The Python script running has the IR sensor actively waiting to detect a piece of trash. Once detected, the Pi camera takes a picture and runs it through the trained model. Once it determines its decision (Trash or Recycling), the servo which is attached to a piece of cardboard tilts the trash left or right to slide it into the correct bin. It then returns to its original position, awaiting the next piece of trash.</a:t>
            </a:r>
          </a:p>
          <a:p>
            <a:pPr>
              <a:lnSpc>
                <a:spcPct val="150000"/>
              </a:lnSpc>
            </a:pPr>
            <a:endParaRPr lang="en-US" sz="2400" dirty="0">
              <a:latin typeface="Titillium Web" pitchFamily="2" charset="77"/>
              <a:ea typeface="Open Sans" panose="020B0606030504020204" pitchFamily="34" charset="0"/>
              <a:cs typeface="Open Sans" panose="020B0606030504020204" pitchFamily="34" charset="0"/>
            </a:endParaRPr>
          </a:p>
        </p:txBody>
      </p:sp>
      <p:pic>
        <p:nvPicPr>
          <p:cNvPr id="1026" name="Picture 2">
            <a:extLst>
              <a:ext uri="{FF2B5EF4-FFF2-40B4-BE49-F238E27FC236}">
                <a16:creationId xmlns:a16="http://schemas.microsoft.com/office/drawing/2014/main" id="{0706AFD0-5637-5669-2505-A6532575B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0096" y="1556265"/>
            <a:ext cx="4584619" cy="45846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56E72F3-9D64-0A46-1270-808E2283DC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89242" y="747273"/>
            <a:ext cx="7191862" cy="55573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green and red recycle bins&#10;&#10;AI-generated content may be incorrect.">
            <a:extLst>
              <a:ext uri="{FF2B5EF4-FFF2-40B4-BE49-F238E27FC236}">
                <a16:creationId xmlns:a16="http://schemas.microsoft.com/office/drawing/2014/main" id="{57A54185-ED47-5286-E874-37347327A2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542" y="22387720"/>
            <a:ext cx="4711624" cy="4424330"/>
          </a:xfrm>
          <a:prstGeom prst="rect">
            <a:avLst/>
          </a:prstGeom>
        </p:spPr>
      </p:pic>
      <p:pic>
        <p:nvPicPr>
          <p:cNvPr id="16" name="Picture 15" descr="A banana peel on a trash bin&#10;&#10;AI-generated content may be incorrect.">
            <a:extLst>
              <a:ext uri="{FF2B5EF4-FFF2-40B4-BE49-F238E27FC236}">
                <a16:creationId xmlns:a16="http://schemas.microsoft.com/office/drawing/2014/main" id="{9B4B500E-F9D4-94D3-BD50-62A4290314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14033" y="22577124"/>
            <a:ext cx="5333577" cy="4639265"/>
          </a:xfrm>
          <a:prstGeom prst="rect">
            <a:avLst/>
          </a:prstGeom>
        </p:spPr>
      </p:pic>
      <p:pic>
        <p:nvPicPr>
          <p:cNvPr id="18" name="Picture 17" descr="A banana and a recycle bin&#10;&#10;AI-generated content may be incorrect.">
            <a:extLst>
              <a:ext uri="{FF2B5EF4-FFF2-40B4-BE49-F238E27FC236}">
                <a16:creationId xmlns:a16="http://schemas.microsoft.com/office/drawing/2014/main" id="{935138C3-EEA8-9CA5-52F1-9D80E5A1CE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3542" y="27108457"/>
            <a:ext cx="5085118" cy="4259785"/>
          </a:xfrm>
          <a:prstGeom prst="rect">
            <a:avLst/>
          </a:prstGeom>
        </p:spPr>
      </p:pic>
      <p:pic>
        <p:nvPicPr>
          <p:cNvPr id="20" name="Picture 19" descr="A green and red bins with a banana peel&#10;&#10;AI-generated content may be incorrect.">
            <a:extLst>
              <a:ext uri="{FF2B5EF4-FFF2-40B4-BE49-F238E27FC236}">
                <a16:creationId xmlns:a16="http://schemas.microsoft.com/office/drawing/2014/main" id="{3EF7782B-7F49-B600-3F6E-7E98D9FF9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25148" y="26904920"/>
            <a:ext cx="4841592" cy="4346429"/>
          </a:xfrm>
          <a:prstGeom prst="rect">
            <a:avLst/>
          </a:prstGeom>
        </p:spPr>
      </p:pic>
      <p:sp>
        <p:nvSpPr>
          <p:cNvPr id="21" name="Text Box 6">
            <a:extLst>
              <a:ext uri="{FF2B5EF4-FFF2-40B4-BE49-F238E27FC236}">
                <a16:creationId xmlns:a16="http://schemas.microsoft.com/office/drawing/2014/main" id="{36F42FC7-3D98-7508-34A0-FF7A5646D828}"/>
              </a:ext>
            </a:extLst>
          </p:cNvPr>
          <p:cNvSpPr txBox="1">
            <a:spLocks noChangeArrowheads="1"/>
          </p:cNvSpPr>
          <p:nvPr/>
        </p:nvSpPr>
        <p:spPr bwMode="auto">
          <a:xfrm>
            <a:off x="1059611" y="21726423"/>
            <a:ext cx="9601200"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nSpc>
                <a:spcPct val="150000"/>
              </a:lnSpc>
            </a:pPr>
            <a:r>
              <a:rPr lang="en-AU" sz="2400" dirty="0">
                <a:latin typeface="Titillium Web" pitchFamily="2" charset="77"/>
              </a:rPr>
              <a:t>The process can be visually depicted in the following four steps:</a:t>
            </a:r>
            <a:endParaRPr lang="en-US" sz="2400" dirty="0">
              <a:latin typeface="Titillium Web" pitchFamily="2" charset="77"/>
              <a:ea typeface="Open Sans" panose="020B0606030504020204" pitchFamily="34" charset="0"/>
              <a:cs typeface="Open Sans" panose="020B0606030504020204" pitchFamily="34" charset="0"/>
            </a:endParaRPr>
          </a:p>
        </p:txBody>
      </p:sp>
      <p:sp>
        <p:nvSpPr>
          <p:cNvPr id="25" name="Text Box 6">
            <a:extLst>
              <a:ext uri="{FF2B5EF4-FFF2-40B4-BE49-F238E27FC236}">
                <a16:creationId xmlns:a16="http://schemas.microsoft.com/office/drawing/2014/main" id="{890F8DCF-E62C-5D25-3654-6987C4F2EA12}"/>
              </a:ext>
            </a:extLst>
          </p:cNvPr>
          <p:cNvSpPr txBox="1">
            <a:spLocks noChangeArrowheads="1"/>
          </p:cNvSpPr>
          <p:nvPr/>
        </p:nvSpPr>
        <p:spPr bwMode="auto">
          <a:xfrm>
            <a:off x="770955" y="31188114"/>
            <a:ext cx="9601200" cy="646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lnSpc>
                <a:spcPct val="150000"/>
              </a:lnSpc>
            </a:pPr>
            <a:r>
              <a:rPr lang="en-AU" sz="2400" b="1" dirty="0">
                <a:latin typeface="Titillium Web" pitchFamily="2" charset="77"/>
                <a:ea typeface="Open Sans" panose="020B0606030504020204" pitchFamily="34" charset="0"/>
                <a:cs typeface="Open Sans" panose="020B0606030504020204" pitchFamily="34" charset="0"/>
              </a:rPr>
              <a:t>Figure 2: </a:t>
            </a:r>
            <a:r>
              <a:rPr lang="en-AU" sz="2400" dirty="0">
                <a:latin typeface="Titillium Web" pitchFamily="2" charset="77"/>
                <a:ea typeface="Open Sans" panose="020B0606030504020204" pitchFamily="34" charset="0"/>
                <a:cs typeface="Open Sans" panose="020B0606030504020204" pitchFamily="34" charset="0"/>
              </a:rPr>
              <a:t>Graphical Abstract</a:t>
            </a:r>
            <a:endParaRPr lang="en-US" sz="2400" dirty="0">
              <a:latin typeface="Titillium Web" pitchFamily="2" charset="77"/>
              <a:ea typeface="Open Sans" panose="020B0606030504020204" pitchFamily="34" charset="0"/>
              <a:cs typeface="Open Sans" panose="020B0606030504020204" pitchFamily="34" charset="0"/>
            </a:endParaRPr>
          </a:p>
        </p:txBody>
      </p:sp>
      <p:pic>
        <p:nvPicPr>
          <p:cNvPr id="27" name="Picture 26" descr="A diagram of a process&#10;&#10;AI-generated content may be incorrect.">
            <a:extLst>
              <a:ext uri="{FF2B5EF4-FFF2-40B4-BE49-F238E27FC236}">
                <a16:creationId xmlns:a16="http://schemas.microsoft.com/office/drawing/2014/main" id="{D2BADD64-B133-BDB1-D088-90231DE7A60E}"/>
              </a:ext>
            </a:extLst>
          </p:cNvPr>
          <p:cNvPicPr>
            <a:picLocks noChangeAspect="1"/>
          </p:cNvPicPr>
          <p:nvPr/>
        </p:nvPicPr>
        <p:blipFill>
          <a:blip r:embed="rId9">
            <a:extLst>
              <a:ext uri="{28A0092B-C50C-407E-A947-70E740481C1C}">
                <a14:useLocalDpi xmlns:a14="http://schemas.microsoft.com/office/drawing/2010/main" val="0"/>
              </a:ext>
            </a:extLst>
          </a:blip>
          <a:srcRect l="17958" t="2536" r="8851"/>
          <a:stretch/>
        </p:blipFill>
        <p:spPr>
          <a:xfrm>
            <a:off x="22549824" y="12657043"/>
            <a:ext cx="9601199" cy="18924618"/>
          </a:xfrm>
          <a:prstGeom prst="rect">
            <a:avLst/>
          </a:prstGeom>
        </p:spPr>
      </p:pic>
      <p:pic>
        <p:nvPicPr>
          <p:cNvPr id="31" name="Picture 30" descr="A collage of different types of waste&#10;&#10;AI-generated content may be incorrect.">
            <a:extLst>
              <a:ext uri="{FF2B5EF4-FFF2-40B4-BE49-F238E27FC236}">
                <a16:creationId xmlns:a16="http://schemas.microsoft.com/office/drawing/2014/main" id="{BFFF932A-410B-B0CC-5F0C-DD10E95D43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663044" y="25048719"/>
            <a:ext cx="9678365" cy="5444081"/>
          </a:xfrm>
          <a:prstGeom prst="rect">
            <a:avLst/>
          </a:prstGeom>
        </p:spPr>
      </p:pic>
      <p:sp>
        <p:nvSpPr>
          <p:cNvPr id="32" name="Text Box 6">
            <a:extLst>
              <a:ext uri="{FF2B5EF4-FFF2-40B4-BE49-F238E27FC236}">
                <a16:creationId xmlns:a16="http://schemas.microsoft.com/office/drawing/2014/main" id="{6623564B-566E-4F82-0341-0D1631156C73}"/>
              </a:ext>
            </a:extLst>
          </p:cNvPr>
          <p:cNvSpPr txBox="1">
            <a:spLocks noChangeArrowheads="1"/>
          </p:cNvSpPr>
          <p:nvPr/>
        </p:nvSpPr>
        <p:spPr bwMode="auto">
          <a:xfrm>
            <a:off x="11663044" y="30860411"/>
            <a:ext cx="9601200" cy="50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r>
              <a:rPr lang="en-US" sz="2400" b="1" dirty="0">
                <a:latin typeface="Titillium Web" panose="00000500000000000000" pitchFamily="2" charset="0"/>
                <a:ea typeface="Open Sans" panose="020B0606030504020204" pitchFamily="34" charset="0"/>
                <a:cs typeface="Open Sans" panose="020B0606030504020204" pitchFamily="34" charset="0"/>
              </a:rPr>
              <a:t>Figure 3: </a:t>
            </a:r>
            <a:r>
              <a:rPr lang="en-US" sz="2400" dirty="0">
                <a:latin typeface="Titillium Web" panose="00000500000000000000" pitchFamily="2" charset="0"/>
                <a:ea typeface="Open Sans" panose="020B0606030504020204" pitchFamily="34" charset="0"/>
                <a:cs typeface="Open Sans" panose="020B0606030504020204" pitchFamily="34" charset="0"/>
              </a:rPr>
              <a:t>Sample Images from the </a:t>
            </a:r>
            <a:r>
              <a:rPr lang="en-US" sz="2400" dirty="0" err="1">
                <a:latin typeface="Titillium Web" panose="00000500000000000000" pitchFamily="2" charset="0"/>
                <a:ea typeface="Open Sans" panose="020B0606030504020204" pitchFamily="34" charset="0"/>
                <a:cs typeface="Open Sans" panose="020B0606030504020204" pitchFamily="34" charset="0"/>
              </a:rPr>
              <a:t>TrashNet</a:t>
            </a:r>
            <a:r>
              <a:rPr lang="en-US" sz="2400" dirty="0">
                <a:latin typeface="Titillium Web" panose="00000500000000000000" pitchFamily="2" charset="0"/>
                <a:ea typeface="Open Sans" panose="020B0606030504020204" pitchFamily="34" charset="0"/>
                <a:cs typeface="Open Sans" panose="020B0606030504020204" pitchFamily="34" charset="0"/>
              </a:rPr>
              <a:t> Dataset</a:t>
            </a:r>
          </a:p>
        </p:txBody>
      </p:sp>
      <p:pic>
        <p:nvPicPr>
          <p:cNvPr id="37" name="Picture 36" descr="A cardboard box with a string attached to it&#10;&#10;AI-generated content may be incorrect.">
            <a:extLst>
              <a:ext uri="{FF2B5EF4-FFF2-40B4-BE49-F238E27FC236}">
                <a16:creationId xmlns:a16="http://schemas.microsoft.com/office/drawing/2014/main" id="{FF27F618-BD2B-8233-A1C7-DC0F7AD6DF35}"/>
              </a:ext>
            </a:extLst>
          </p:cNvPr>
          <p:cNvPicPr>
            <a:picLocks noChangeAspect="1"/>
          </p:cNvPicPr>
          <p:nvPr/>
        </p:nvPicPr>
        <p:blipFill>
          <a:blip r:embed="rId11">
            <a:extLst>
              <a:ext uri="{28A0092B-C50C-407E-A947-70E740481C1C}">
                <a14:useLocalDpi xmlns:a14="http://schemas.microsoft.com/office/drawing/2010/main" val="0"/>
              </a:ext>
            </a:extLst>
          </a:blip>
          <a:srcRect l="15778" r="13633" b="6975"/>
          <a:stretch/>
        </p:blipFill>
        <p:spPr>
          <a:xfrm>
            <a:off x="2409120" y="14767571"/>
            <a:ext cx="6432056" cy="4634220"/>
          </a:xfrm>
          <a:prstGeom prst="rect">
            <a:avLst/>
          </a:prstGeom>
        </p:spPr>
      </p:pic>
      <p:sp>
        <p:nvSpPr>
          <p:cNvPr id="40" name="Text Box 6">
            <a:extLst>
              <a:ext uri="{FF2B5EF4-FFF2-40B4-BE49-F238E27FC236}">
                <a16:creationId xmlns:a16="http://schemas.microsoft.com/office/drawing/2014/main" id="{972069AB-9F1E-FAEB-36DA-E9D3E9107480}"/>
              </a:ext>
            </a:extLst>
          </p:cNvPr>
          <p:cNvSpPr txBox="1">
            <a:spLocks noChangeArrowheads="1"/>
          </p:cNvSpPr>
          <p:nvPr/>
        </p:nvSpPr>
        <p:spPr bwMode="auto">
          <a:xfrm>
            <a:off x="900512" y="19677346"/>
            <a:ext cx="9601200" cy="50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r>
              <a:rPr lang="en-US" sz="2400" b="1" dirty="0">
                <a:latin typeface="Titillium Web" panose="00000500000000000000" pitchFamily="2" charset="0"/>
                <a:ea typeface="Open Sans" panose="020B0606030504020204" pitchFamily="34" charset="0"/>
                <a:cs typeface="Open Sans" panose="020B0606030504020204" pitchFamily="34" charset="0"/>
              </a:rPr>
              <a:t>Figure 1: </a:t>
            </a:r>
            <a:r>
              <a:rPr lang="en-US" sz="2400" dirty="0">
                <a:latin typeface="Titillium Web" panose="00000500000000000000" pitchFamily="2" charset="0"/>
                <a:ea typeface="Open Sans" panose="020B0606030504020204" pitchFamily="34" charset="0"/>
                <a:cs typeface="Open Sans" panose="020B0606030504020204" pitchFamily="34" charset="0"/>
              </a:rPr>
              <a:t>Final Product</a:t>
            </a:r>
          </a:p>
        </p:txBody>
      </p:sp>
      <p:sp>
        <p:nvSpPr>
          <p:cNvPr id="43" name="Rectangle 42">
            <a:extLst>
              <a:ext uri="{FF2B5EF4-FFF2-40B4-BE49-F238E27FC236}">
                <a16:creationId xmlns:a16="http://schemas.microsoft.com/office/drawing/2014/main" id="{4E1A5508-18DF-ACEA-DEA0-621B0A8CD508}"/>
              </a:ext>
            </a:extLst>
          </p:cNvPr>
          <p:cNvSpPr/>
          <p:nvPr/>
        </p:nvSpPr>
        <p:spPr>
          <a:xfrm>
            <a:off x="33193378" y="20879435"/>
            <a:ext cx="10058400" cy="81019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1pPr>
            <a:lvl2pPr marL="4572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2pPr>
            <a:lvl3pPr marL="9144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3pPr>
            <a:lvl4pPr marL="13716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4pPr>
            <a:lvl5pPr marL="1828800" algn="l" rtl="0" eaLnBrk="0" fontAlgn="base" hangingPunct="0">
              <a:spcBef>
                <a:spcPct val="0"/>
              </a:spcBef>
              <a:spcAft>
                <a:spcPct val="0"/>
              </a:spcAft>
              <a:defRPr sz="2400" kern="1200">
                <a:solidFill>
                  <a:schemeClr val="lt1"/>
                </a:solidFill>
                <a:effectLst>
                  <a:outerShdw blurRad="38100" dist="38100" dir="2700000" algn="tl">
                    <a:srgbClr val="000000">
                      <a:alpha val="43137"/>
                    </a:srgbClr>
                  </a:outerShdw>
                </a:effectLst>
                <a:latin typeface="+mn-lt"/>
                <a:ea typeface="+mn-ea"/>
                <a:cs typeface="+mn-cs"/>
              </a:defRPr>
            </a:lvl5pPr>
            <a:lvl6pPr marL="22860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6pPr>
            <a:lvl7pPr marL="27432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7pPr>
            <a:lvl8pPr marL="32004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8pPr>
            <a:lvl9pPr marL="3657600" algn="l" defTabSz="914400" rtl="0" eaLnBrk="1" latinLnBrk="0" hangingPunct="1">
              <a:defRPr sz="2400" kern="1200">
                <a:solidFill>
                  <a:schemeClr val="lt1"/>
                </a:solidFill>
                <a:effectLst>
                  <a:outerShdw blurRad="38100" dist="38100" dir="2700000" algn="tl">
                    <a:srgbClr val="000000">
                      <a:alpha val="43137"/>
                    </a:srgbClr>
                  </a:outerShdw>
                </a:effectLst>
                <a:latin typeface="+mn-lt"/>
                <a:ea typeface="+mn-ea"/>
                <a:cs typeface="+mn-cs"/>
              </a:defRPr>
            </a:lvl9pPr>
          </a:lstStyle>
          <a:p>
            <a:pPr algn="ctr"/>
            <a:endParaRPr lang="en-US" sz="9600">
              <a:effectLst/>
              <a:latin typeface="+mj-lt"/>
            </a:endParaRPr>
          </a:p>
        </p:txBody>
      </p:sp>
      <p:sp>
        <p:nvSpPr>
          <p:cNvPr id="42" name="Rectangle 41">
            <a:extLst>
              <a:ext uri="{FF2B5EF4-FFF2-40B4-BE49-F238E27FC236}">
                <a16:creationId xmlns:a16="http://schemas.microsoft.com/office/drawing/2014/main" id="{A2D43C53-7691-C4A4-8128-97349B29B67C}"/>
              </a:ext>
            </a:extLst>
          </p:cNvPr>
          <p:cNvSpPr>
            <a:spLocks noChangeArrowheads="1"/>
          </p:cNvSpPr>
          <p:nvPr/>
        </p:nvSpPr>
        <p:spPr bwMode="auto">
          <a:xfrm>
            <a:off x="33155972" y="20897181"/>
            <a:ext cx="10058400" cy="856940"/>
          </a:xfrm>
          <a:prstGeom prst="rect">
            <a:avLst/>
          </a:prstGeom>
          <a:solidFill>
            <a:srgbClr val="03AD80"/>
          </a:solidFill>
          <a:ln w="12700">
            <a:noFill/>
            <a:miter lim="800000"/>
          </a:ln>
        </p:spPr>
        <p:txBody>
          <a:bodyPr wrap="none" lIns="274320" tIns="73152" rIns="274320" bIns="68563" anchor="ctr" anchorCtr="0"/>
          <a:lstStyle>
            <a:defPPr>
              <a:defRPr lang="en-US"/>
            </a:defPPr>
            <a:lvl1pPr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a:lstStyle>
          <a:p>
            <a:pPr defTabSz="4702588">
              <a:defRPr/>
            </a:pPr>
            <a:r>
              <a:rPr lang="en-US" sz="3600" dirty="0">
                <a:solidFill>
                  <a:schemeClr val="bg1"/>
                </a:solidFill>
                <a:effectLst/>
                <a:latin typeface="Amaranth" panose="02000503050000020004" pitchFamily="2" charset="0"/>
              </a:rPr>
              <a:t>Issues &amp; Future Work</a:t>
            </a:r>
          </a:p>
        </p:txBody>
      </p:sp>
      <p:sp>
        <p:nvSpPr>
          <p:cNvPr id="46" name="Text Box 6">
            <a:extLst>
              <a:ext uri="{FF2B5EF4-FFF2-40B4-BE49-F238E27FC236}">
                <a16:creationId xmlns:a16="http://schemas.microsoft.com/office/drawing/2014/main" id="{2ED58CE4-F8E2-5A36-1841-86A94CC69BEF}"/>
              </a:ext>
            </a:extLst>
          </p:cNvPr>
          <p:cNvSpPr txBox="1">
            <a:spLocks noChangeArrowheads="1"/>
          </p:cNvSpPr>
          <p:nvPr/>
        </p:nvSpPr>
        <p:spPr bwMode="auto">
          <a:xfrm>
            <a:off x="22096895" y="31316022"/>
            <a:ext cx="9601200" cy="507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r>
              <a:rPr lang="en-US" sz="2400" b="1" dirty="0">
                <a:latin typeface="Titillium Web" panose="00000500000000000000" pitchFamily="2" charset="0"/>
                <a:ea typeface="Open Sans" panose="020B0606030504020204" pitchFamily="34" charset="0"/>
                <a:cs typeface="Open Sans" panose="020B0606030504020204" pitchFamily="34" charset="0"/>
              </a:rPr>
              <a:t>Figure 4: </a:t>
            </a:r>
            <a:r>
              <a:rPr lang="en-US" sz="2400" dirty="0">
                <a:latin typeface="Titillium Web" panose="00000500000000000000" pitchFamily="2" charset="0"/>
                <a:ea typeface="Open Sans" panose="020B0606030504020204" pitchFamily="34" charset="0"/>
                <a:cs typeface="Open Sans" panose="020B0606030504020204" pitchFamily="34" charset="0"/>
              </a:rPr>
              <a:t>Data Architecture Diagram</a:t>
            </a:r>
          </a:p>
        </p:txBody>
      </p:sp>
      <p:sp>
        <p:nvSpPr>
          <p:cNvPr id="52" name="TextBox 51">
            <a:extLst>
              <a:ext uri="{FF2B5EF4-FFF2-40B4-BE49-F238E27FC236}">
                <a16:creationId xmlns:a16="http://schemas.microsoft.com/office/drawing/2014/main" id="{6FCD99B2-4C3D-80A8-2264-FACA44FE05A8}"/>
              </a:ext>
            </a:extLst>
          </p:cNvPr>
          <p:cNvSpPr txBox="1"/>
          <p:nvPr/>
        </p:nvSpPr>
        <p:spPr>
          <a:xfrm>
            <a:off x="33284980" y="8493803"/>
            <a:ext cx="9601200" cy="5032147"/>
          </a:xfrm>
          <a:prstGeom prst="rect">
            <a:avLst/>
          </a:prstGeom>
          <a:noFill/>
        </p:spPr>
        <p:txBody>
          <a:bodyPr wrap="square" rtlCol="0">
            <a:spAutoFit/>
          </a:bodyPr>
          <a:lstStyle>
            <a:defPPr>
              <a:defRPr kern="1200"/>
            </a:defPPr>
          </a:lstStyle>
          <a:p>
            <a:pPr>
              <a:lnSpc>
                <a:spcPct val="150000"/>
              </a:lnSpc>
            </a:pPr>
            <a:r>
              <a:rPr lang="en-AU" sz="2400" dirty="0">
                <a:latin typeface="Titillium Web" pitchFamily="2" charset="77"/>
              </a:rPr>
              <a:t>As shown in the accuracy graph (Figure 5), both training and validation accuracy improved over the first few epochs, with validation accuracy stabilising at 72.56%, triggering early stopping at epoch five. The loss graph (Figure 5) shows a consistent drop in training and validation loss before the validation curve plateaus, indicating only mild overfitting.  In a practical sense, due to limitations that will be discussed below, there was more difficulty in sorting the trash into the “Trash” bin, with more items being classified as “Recycling”, even when they were not.</a:t>
            </a:r>
          </a:p>
          <a:p>
            <a:pPr>
              <a:lnSpc>
                <a:spcPct val="150000"/>
              </a:lnSpc>
            </a:pPr>
            <a:endParaRPr lang="en-US" sz="2400" dirty="0">
              <a:latin typeface="Titillium Web" pitchFamily="2" charset="77"/>
              <a:ea typeface="Open Sans" panose="020B0606030504020204" pitchFamily="34" charset="0"/>
              <a:cs typeface="Open Sans" panose="020B0606030504020204" pitchFamily="34" charset="0"/>
            </a:endParaRPr>
          </a:p>
        </p:txBody>
      </p:sp>
      <p:pic>
        <p:nvPicPr>
          <p:cNvPr id="62" name="Picture 61" descr="A graph of a line and a line&#10;&#10;AI-generated content may be incorrect.">
            <a:extLst>
              <a:ext uri="{FF2B5EF4-FFF2-40B4-BE49-F238E27FC236}">
                <a16:creationId xmlns:a16="http://schemas.microsoft.com/office/drawing/2014/main" id="{90A784A1-EB6E-CA6B-75B9-DC1DE320FF19}"/>
              </a:ext>
            </a:extLst>
          </p:cNvPr>
          <p:cNvPicPr>
            <a:picLocks noChangeAspect="1"/>
          </p:cNvPicPr>
          <p:nvPr/>
        </p:nvPicPr>
        <p:blipFill>
          <a:blip r:embed="rId12">
            <a:extLst>
              <a:ext uri="{28A0092B-C50C-407E-A947-70E740481C1C}">
                <a14:useLocalDpi xmlns:a14="http://schemas.microsoft.com/office/drawing/2010/main" val="0"/>
              </a:ext>
            </a:extLst>
          </a:blip>
          <a:srcRect l="51034"/>
          <a:stretch/>
        </p:blipFill>
        <p:spPr>
          <a:xfrm>
            <a:off x="37467540" y="16539997"/>
            <a:ext cx="5675342" cy="3863464"/>
          </a:xfrm>
          <a:prstGeom prst="rect">
            <a:avLst/>
          </a:prstGeom>
        </p:spPr>
      </p:pic>
      <p:pic>
        <p:nvPicPr>
          <p:cNvPr id="65" name="Picture 64">
            <a:extLst>
              <a:ext uri="{FF2B5EF4-FFF2-40B4-BE49-F238E27FC236}">
                <a16:creationId xmlns:a16="http://schemas.microsoft.com/office/drawing/2014/main" id="{A06D1E66-6978-E200-8002-A89423B93E4C}"/>
              </a:ext>
            </a:extLst>
          </p:cNvPr>
          <p:cNvPicPr>
            <a:picLocks noChangeAspect="1"/>
          </p:cNvPicPr>
          <p:nvPr/>
        </p:nvPicPr>
        <p:blipFill>
          <a:blip r:embed="rId12">
            <a:extLst>
              <a:ext uri="{28A0092B-C50C-407E-A947-70E740481C1C}">
                <a14:useLocalDpi xmlns:a14="http://schemas.microsoft.com/office/drawing/2010/main" val="0"/>
              </a:ext>
            </a:extLst>
          </a:blip>
          <a:srcRect r="49322"/>
          <a:stretch/>
        </p:blipFill>
        <p:spPr>
          <a:xfrm>
            <a:off x="33384572" y="13198585"/>
            <a:ext cx="5386856" cy="3543193"/>
          </a:xfrm>
          <a:prstGeom prst="rect">
            <a:avLst/>
          </a:prstGeom>
        </p:spPr>
      </p:pic>
      <p:sp>
        <p:nvSpPr>
          <p:cNvPr id="66" name="Text Box 6">
            <a:extLst>
              <a:ext uri="{FF2B5EF4-FFF2-40B4-BE49-F238E27FC236}">
                <a16:creationId xmlns:a16="http://schemas.microsoft.com/office/drawing/2014/main" id="{4DBD48AA-2368-9750-60D7-281120C6C185}"/>
              </a:ext>
            </a:extLst>
          </p:cNvPr>
          <p:cNvSpPr txBox="1">
            <a:spLocks noChangeArrowheads="1"/>
          </p:cNvSpPr>
          <p:nvPr/>
        </p:nvSpPr>
        <p:spPr bwMode="auto">
          <a:xfrm>
            <a:off x="37281714" y="14331824"/>
            <a:ext cx="7425595" cy="877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r>
              <a:rPr lang="en-US" sz="2400" b="1" dirty="0">
                <a:latin typeface="Titillium Web" panose="00000500000000000000" pitchFamily="2" charset="0"/>
                <a:ea typeface="Open Sans" panose="020B0606030504020204" pitchFamily="34" charset="0"/>
                <a:cs typeface="Open Sans" panose="020B0606030504020204" pitchFamily="34" charset="0"/>
              </a:rPr>
              <a:t>Figure 5: </a:t>
            </a:r>
          </a:p>
          <a:p>
            <a:pPr algn="ctr"/>
            <a:r>
              <a:rPr lang="en-US" sz="2400" dirty="0">
                <a:latin typeface="Titillium Web" panose="00000500000000000000" pitchFamily="2" charset="0"/>
                <a:ea typeface="Open Sans" panose="020B0606030504020204" pitchFamily="34" charset="0"/>
                <a:cs typeface="Open Sans" panose="020B0606030504020204" pitchFamily="34" charset="0"/>
              </a:rPr>
              <a:t>Model Accuracy</a:t>
            </a:r>
          </a:p>
        </p:txBody>
      </p:sp>
      <p:sp>
        <p:nvSpPr>
          <p:cNvPr id="67" name="Text Box 6">
            <a:extLst>
              <a:ext uri="{FF2B5EF4-FFF2-40B4-BE49-F238E27FC236}">
                <a16:creationId xmlns:a16="http://schemas.microsoft.com/office/drawing/2014/main" id="{B17A2469-3A44-5B62-023A-FD0F5F2AF299}"/>
              </a:ext>
            </a:extLst>
          </p:cNvPr>
          <p:cNvSpPr txBox="1">
            <a:spLocks noChangeArrowheads="1"/>
          </p:cNvSpPr>
          <p:nvPr/>
        </p:nvSpPr>
        <p:spPr bwMode="auto">
          <a:xfrm>
            <a:off x="31618332" y="17810607"/>
            <a:ext cx="7425595" cy="877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a:r>
              <a:rPr lang="en-US" sz="2400" b="1" dirty="0">
                <a:latin typeface="Titillium Web" panose="00000500000000000000" pitchFamily="2" charset="0"/>
                <a:ea typeface="Open Sans" panose="020B0606030504020204" pitchFamily="34" charset="0"/>
                <a:cs typeface="Open Sans" panose="020B0606030504020204" pitchFamily="34" charset="0"/>
              </a:rPr>
              <a:t>Figure 6: </a:t>
            </a:r>
          </a:p>
          <a:p>
            <a:pPr algn="ctr"/>
            <a:r>
              <a:rPr lang="en-US" sz="2400" dirty="0">
                <a:latin typeface="Titillium Web" panose="00000500000000000000" pitchFamily="2" charset="0"/>
                <a:ea typeface="Open Sans" panose="020B0606030504020204" pitchFamily="34" charset="0"/>
                <a:cs typeface="Open Sans" panose="020B0606030504020204" pitchFamily="34" charset="0"/>
              </a:rPr>
              <a:t>Model Loss</a:t>
            </a:r>
          </a:p>
        </p:txBody>
      </p:sp>
      <p:sp>
        <p:nvSpPr>
          <p:cNvPr id="68" name="TextBox 67">
            <a:extLst>
              <a:ext uri="{FF2B5EF4-FFF2-40B4-BE49-F238E27FC236}">
                <a16:creationId xmlns:a16="http://schemas.microsoft.com/office/drawing/2014/main" id="{8D96C597-5826-0745-87DD-6A776FEED9E1}"/>
              </a:ext>
            </a:extLst>
          </p:cNvPr>
          <p:cNvSpPr txBox="1"/>
          <p:nvPr/>
        </p:nvSpPr>
        <p:spPr>
          <a:xfrm>
            <a:off x="33384572" y="21721117"/>
            <a:ext cx="9601200" cy="7248138"/>
          </a:xfrm>
          <a:prstGeom prst="rect">
            <a:avLst/>
          </a:prstGeom>
          <a:noFill/>
        </p:spPr>
        <p:txBody>
          <a:bodyPr wrap="square" rtlCol="0">
            <a:spAutoFit/>
          </a:bodyPr>
          <a:lstStyle>
            <a:defPPr>
              <a:defRPr kern="1200"/>
            </a:defPPr>
          </a:lstStyle>
          <a:p>
            <a:pPr>
              <a:lnSpc>
                <a:spcPct val="150000"/>
              </a:lnSpc>
            </a:pPr>
            <a:r>
              <a:rPr lang="en-AU" sz="2400" dirty="0">
                <a:latin typeface="Titillium Web" pitchFamily="2" charset="77"/>
              </a:rPr>
              <a:t>The project faced several challenges, including limited model accuracy due to the small, non-diverse </a:t>
            </a:r>
            <a:r>
              <a:rPr lang="en-AU" sz="2400" dirty="0" err="1">
                <a:latin typeface="Titillium Web" pitchFamily="2" charset="77"/>
              </a:rPr>
              <a:t>TrashNet</a:t>
            </a:r>
            <a:r>
              <a:rPr lang="en-AU" sz="2400" dirty="0">
                <a:latin typeface="Titillium Web" pitchFamily="2" charset="77"/>
              </a:rPr>
              <a:t> dataset and a strong bias toward recyclable predictions, which weakened binary sorting performance. Physical construction added further difficulty, with issues in camera alignment, servo calibration, structural rigidity, and reliable sensor timing. Integrating software and hardware required careful tuning to coordinate image capture, classification, and actuation. Future work should focus on building a large, custom Pi-Camera dataset, improving model architecture and class balance, redesigning the physical system with stronger materials and more reliable mechanisms, and developing a more user-friendly, fully autonomous bin workflow. With a better, more diverse dataset, I am confident the accuracy would be much higher, and the sorting would be more reliable.</a:t>
            </a:r>
            <a:endParaRPr lang="en-US" sz="2400" dirty="0">
              <a:effectLst/>
              <a:latin typeface="Titillium Web" pitchFamily="2" charset="77"/>
              <a:ea typeface="Open Sans" panose="020B0606030504020204" pitchFamily="34" charset="0"/>
              <a:cs typeface="Open Sans" panose="020B0606030504020204" pitchFamily="34" charset="0"/>
            </a:endParaRPr>
          </a:p>
        </p:txBody>
      </p:sp>
      <p:sp>
        <p:nvSpPr>
          <p:cNvPr id="69" name="TextBox 68">
            <a:extLst>
              <a:ext uri="{FF2B5EF4-FFF2-40B4-BE49-F238E27FC236}">
                <a16:creationId xmlns:a16="http://schemas.microsoft.com/office/drawing/2014/main" id="{7D651A12-23FC-11E0-5D51-D099D2D46D37}"/>
              </a:ext>
            </a:extLst>
          </p:cNvPr>
          <p:cNvSpPr txBox="1"/>
          <p:nvPr/>
        </p:nvSpPr>
        <p:spPr>
          <a:xfrm>
            <a:off x="33366643" y="30260246"/>
            <a:ext cx="9601200" cy="1708160"/>
          </a:xfrm>
          <a:prstGeom prst="rect">
            <a:avLst/>
          </a:prstGeom>
          <a:noFill/>
        </p:spPr>
        <p:txBody>
          <a:bodyPr wrap="square" rtlCol="0">
            <a:spAutoFit/>
          </a:bodyPr>
          <a:lstStyle>
            <a:defPPr>
              <a:defRPr kern="1200"/>
            </a:defPPr>
          </a:lstStyle>
          <a:p>
            <a:pPr>
              <a:lnSpc>
                <a:spcPct val="150000"/>
              </a:lnSpc>
            </a:pPr>
            <a:r>
              <a:rPr lang="en-US" sz="2400" dirty="0">
                <a:effectLst/>
                <a:latin typeface="Titillium Web" pitchFamily="2" charset="77"/>
                <a:ea typeface="Open Sans" panose="020B0606030504020204" pitchFamily="34" charset="0"/>
                <a:cs typeface="Open Sans" panose="020B0606030504020204" pitchFamily="34" charset="0"/>
              </a:rPr>
              <a:t>I would like to thank Dr. Charlie Peck, Dr. </a:t>
            </a:r>
            <a:r>
              <a:rPr lang="en-US" sz="2400" dirty="0" err="1">
                <a:effectLst/>
                <a:latin typeface="Titillium Web" pitchFamily="2" charset="77"/>
                <a:ea typeface="Open Sans" panose="020B0606030504020204" pitchFamily="34" charset="0"/>
                <a:cs typeface="Open Sans" panose="020B0606030504020204" pitchFamily="34" charset="0"/>
              </a:rPr>
              <a:t>Yunting</a:t>
            </a:r>
            <a:r>
              <a:rPr lang="en-US" sz="2400" dirty="0">
                <a:effectLst/>
                <a:latin typeface="Titillium Web" pitchFamily="2" charset="77"/>
                <a:ea typeface="Open Sans" panose="020B0606030504020204" pitchFamily="34" charset="0"/>
                <a:cs typeface="Open Sans" panose="020B0606030504020204" pitchFamily="34" charset="0"/>
              </a:rPr>
              <a:t> Ying, Dr.</a:t>
            </a:r>
          </a:p>
          <a:p>
            <a:pPr>
              <a:lnSpc>
                <a:spcPct val="150000"/>
              </a:lnSpc>
            </a:pPr>
            <a:r>
              <a:rPr lang="en-US" sz="2400" dirty="0" err="1">
                <a:effectLst/>
                <a:latin typeface="Titillium Web" pitchFamily="2" charset="77"/>
                <a:ea typeface="Open Sans" panose="020B0606030504020204" pitchFamily="34" charset="0"/>
                <a:cs typeface="Open Sans" panose="020B0606030504020204" pitchFamily="34" charset="0"/>
              </a:rPr>
              <a:t>Debanjali</a:t>
            </a:r>
            <a:r>
              <a:rPr lang="en-US" sz="2400" dirty="0">
                <a:effectLst/>
                <a:latin typeface="Titillium Web" pitchFamily="2" charset="77"/>
                <a:ea typeface="Open Sans" panose="020B0606030504020204" pitchFamily="34" charset="0"/>
                <a:cs typeface="Open Sans" panose="020B0606030504020204" pitchFamily="34" charset="0"/>
              </a:rPr>
              <a:t> Banerjee, and Porter Libby for their assistance in this</a:t>
            </a:r>
          </a:p>
          <a:p>
            <a:pPr>
              <a:lnSpc>
                <a:spcPct val="150000"/>
              </a:lnSpc>
            </a:pPr>
            <a:r>
              <a:rPr lang="en-US" sz="2400" dirty="0">
                <a:effectLst/>
                <a:latin typeface="Titillium Web" pitchFamily="2" charset="77"/>
                <a:ea typeface="Open Sans" panose="020B0606030504020204" pitchFamily="34" charset="0"/>
                <a:cs typeface="Open Sans" panose="020B0606030504020204" pitchFamily="34" charset="0"/>
              </a:rPr>
              <a:t>Project, and to Earlham College.</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2.04.14"/>
  <p:tag name="AS_TITLE" val="Aspose.Slides for .NET 4.0 Client Profile"/>
  <p:tag name="AS_VERSION" val="22.4"/>
  <p:tag name="POSTERNERDTEMPLATE" val="philosophicalseafoam|08-2022"/>
</p:tagLst>
</file>

<file path=ppt/theme/theme1.xml><?xml version="1.0" encoding="utf-8"?>
<a:theme xmlns:a="http://schemas.openxmlformats.org/drawingml/2006/main" name="Default Design">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703763" rtl="0" eaLnBrk="1" fontAlgn="base" latinLnBrk="0" hangingPunct="1">
          <a:lnSpc>
            <a:spcPct val="100000"/>
          </a:lnSpc>
          <a:spcBef>
            <a:spcPct val="0"/>
          </a:spcBef>
          <a:spcAft>
            <a:spcPct val="0"/>
          </a:spcAft>
          <a:buClrTx/>
          <a:buSzTx/>
          <a:buFontTx/>
          <a:buNone/>
          <a:tabLst/>
          <a:defRPr kumimoji="0" lang="en-US" sz="3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2930</TotalTime>
  <Words>785</Words>
  <Application>Microsoft Macintosh PowerPoint</Application>
  <PresentationFormat>Custom</PresentationFormat>
  <Paragraphs>46</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Amaranth</vt:lpstr>
      <vt:lpstr>Arial</vt:lpstr>
      <vt:lpstr>Titillium Web</vt:lpstr>
      <vt:lpstr>Default Design</vt:lpstr>
      <vt:lpstr>PowerPoint Presentation</vt:lpstr>
    </vt:vector>
  </TitlesOfParts>
  <Company>Graphicsland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poster example</dc:title>
  <dc:subject>Template For Scientific Poster Presentation</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Samadhi Chandrasena</cp:lastModifiedBy>
  <cp:revision>57</cp:revision>
  <dcterms:modified xsi:type="dcterms:W3CDTF">2025-12-12T02:45:16Z</dcterms:modified>
  <cp:category>science research poster</cp:category>
</cp:coreProperties>
</file>